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6.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544" autoAdjust="0"/>
  </p:normalViewPr>
  <p:slideViewPr>
    <p:cSldViewPr snapToGrid="0">
      <p:cViewPr varScale="1">
        <p:scale>
          <a:sx n="61" d="100"/>
          <a:sy n="61" d="100"/>
        </p:scale>
        <p:origin x="10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BB086-82F4-46F3-AB1F-06BDBB09BADB}" type="datetimeFigureOut">
              <a:rPr lang="en-GB" smtClean="0"/>
              <a:t>04/03/2019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58D68-EE47-43E3-B931-498DF6560B37}" type="slidenum">
              <a:rPr lang="en-GB" smtClean="0"/>
              <a:t>‹#›</a:t>
            </a:fld>
            <a:endParaRPr lang="en-GB"/>
          </a:p>
        </p:txBody>
      </p:sp>
    </p:spTree>
    <p:extLst>
      <p:ext uri="{BB962C8B-B14F-4D97-AF65-F5344CB8AC3E}">
        <p14:creationId xmlns:p14="http://schemas.microsoft.com/office/powerpoint/2010/main" val="221137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Raise your hand if you used any of these items in the last… …month …week …day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Where do you think they are now? </a:t>
            </a:r>
            <a:r>
              <a:rPr lang="en-GB" sz="1200" i="1" kern="1200" dirty="0">
                <a:solidFill>
                  <a:schemeClr val="tx1"/>
                </a:solidFill>
                <a:effectLst/>
                <a:latin typeface="+mn-lt"/>
                <a:ea typeface="+mn-ea"/>
                <a:cs typeface="+mn-cs"/>
              </a:rPr>
              <a:t>(Get students’ suggestions.)</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51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one of us has the power to make a difference to the amount of plastic ending up in our oceans every day. We’re going to look at three ways that you can help, by Passing On Plastic.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00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Plastic bottles are the third worst plastic polluter of the ocean and more than 13 billion single-use plastic bottles are sold in Britain each year.</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02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plastic supermarket bags has dropped 85% since the 5p charge was introduced.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36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estimated that we use 8.5 billion straws a year, here in the UK. They are one of the top 10 items found in beach clean-ups.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550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(Read slide.)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75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video: https://www.youtube.com/watch?v=36KYD5l5A14&amp;t=1s  – Competition launch 24</a:t>
            </a:r>
            <a:r>
              <a:rPr lang="en-GB" baseline="30000" dirty="0"/>
              <a:t>th</a:t>
            </a:r>
            <a:r>
              <a:rPr lang="en-GB" dirty="0"/>
              <a:t> January 2019 and competition closes 29</a:t>
            </a:r>
            <a:r>
              <a:rPr lang="en-GB" baseline="30000" dirty="0"/>
              <a:t>th</a:t>
            </a:r>
            <a:r>
              <a:rPr lang="en-GB" dirty="0"/>
              <a:t> April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1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make a difference. By passing on plastic, we can turn this...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71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…back into this. </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plastics are recycled, but it’s estimated that 12.7 million </a:t>
            </a:r>
            <a:r>
              <a:rPr lang="en-US" dirty="0" err="1"/>
              <a:t>tonnes</a:t>
            </a:r>
            <a:r>
              <a:rPr lang="en-US" dirty="0"/>
              <a:t> end up in our oceans every year.  That’s a rubbish truck load every minute.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05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can’t underestimate how important oceans are to our survival.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34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Most of us know that oceans provide food and are home to millions of different species. But you might not be aware of some of the other roles that oceans play in sustaining life on the planet. For example, in regulating climate and weather.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sun heats up the surface of the ocean, then ocean currents move the warm water to different places around the Earth. This affects the weather and climate in those places.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780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Scientists think that up to 70% of the oxygen we breathe comes from tiny ocean plants called phytoplankton.</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06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Let’s find out more about the issue. </a:t>
            </a:r>
            <a:r>
              <a:rPr lang="en-GB" sz="1200" kern="1200">
                <a:solidFill>
                  <a:schemeClr val="tx1"/>
                </a:solidFill>
                <a:effectLst/>
                <a:latin typeface="+mn-lt"/>
                <a:ea typeface="+mn-ea"/>
                <a:cs typeface="+mn-cs"/>
              </a:rPr>
              <a:t>Play </a:t>
            </a:r>
            <a:r>
              <a:rPr lang="en-GB" sz="1200" kern="1200" dirty="0">
                <a:solidFill>
                  <a:schemeClr val="tx1"/>
                </a:solidFill>
                <a:effectLst/>
                <a:latin typeface="+mn-lt"/>
                <a:ea typeface="+mn-ea"/>
                <a:cs typeface="+mn-cs"/>
              </a:rPr>
              <a:t>video: https://youtu.be</a:t>
            </a:r>
            <a:r>
              <a:rPr lang="en-GB" sz="1200" kern="1200">
                <a:solidFill>
                  <a:schemeClr val="tx1"/>
                </a:solidFill>
                <a:effectLst/>
                <a:latin typeface="+mn-lt"/>
                <a:ea typeface="+mn-ea"/>
                <a:cs typeface="+mn-cs"/>
              </a:rPr>
              <a:t>/12axlMbqDtM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29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we’ve seen some of the damage that plastics do to our oceans. But worst of all are single-use plastics. These are plastic items that we use only once.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93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(Read slide. Put your hand up if you think it’s 10%... 25%...40%.)</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16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guessed 40%, you’re right. It’s shocking, isn’t it – nearly half of the plastic we use is only used once… but it can stay in the ocean for hundreds of years!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3466C4-6A7E-42C1-9EB6-511FF91F7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79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09F6-BE7F-404C-B1BF-ADD0C820A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8C1837-BFB0-478C-88CC-846DB5D40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7E32F7-8CF4-4909-87DC-80B87DF338A8}"/>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5" name="Footer Placeholder 4">
            <a:extLst>
              <a:ext uri="{FF2B5EF4-FFF2-40B4-BE49-F238E27FC236}">
                <a16:creationId xmlns:a16="http://schemas.microsoft.com/office/drawing/2014/main" id="{5EE0837E-DF2D-451B-A0D6-E7D0A4C508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930A60-869A-47C2-8698-B678A0B3B3B5}"/>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108694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27A6-0B3F-4EC0-B39C-FD959FC03E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BC798F-F99B-4018-917C-E1E03EE943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FF1DBB-936B-4791-9A62-262F24F2D47D}"/>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5" name="Footer Placeholder 4">
            <a:extLst>
              <a:ext uri="{FF2B5EF4-FFF2-40B4-BE49-F238E27FC236}">
                <a16:creationId xmlns:a16="http://schemas.microsoft.com/office/drawing/2014/main" id="{459A794E-5198-4EBE-B3EC-EA523E47F5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86BBC9-4C1B-4B36-A1D8-4A3E9BE6CB50}"/>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1516079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B5DD4-CC0F-47DA-B86F-A4932DB9D3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07C1A6-0A6A-46C3-AD17-8D6B51B3F5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C21AB7-9F61-46A5-84BD-2F74A9965300}"/>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5" name="Footer Placeholder 4">
            <a:extLst>
              <a:ext uri="{FF2B5EF4-FFF2-40B4-BE49-F238E27FC236}">
                <a16:creationId xmlns:a16="http://schemas.microsoft.com/office/drawing/2014/main" id="{6B09B06A-E3E4-44E2-A6E0-93415DA584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FED39F-9A7A-42AA-B11E-630E4659E457}"/>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954981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0777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318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22588" y="2899743"/>
            <a:ext cx="6746825" cy="409792"/>
          </a:xfrm>
        </p:spPr>
        <p:txBody>
          <a:bodyPr lIns="0" tIns="0" rIns="0" bIns="0"/>
          <a:lstStyle>
            <a:lvl1pPr>
              <a:defRPr sz="2663" b="0" i="0">
                <a:solidFill>
                  <a:schemeClr val="bg1"/>
                </a:solidFill>
                <a:latin typeface="SkyText-Medium"/>
                <a:cs typeface="SkyText-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277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22588" y="2899743"/>
            <a:ext cx="6746825" cy="409792"/>
          </a:xfrm>
        </p:spPr>
        <p:txBody>
          <a:bodyPr lIns="0" tIns="0" rIns="0" bIns="0"/>
          <a:lstStyle>
            <a:lvl1pPr>
              <a:defRPr sz="2663" b="0" i="0">
                <a:solidFill>
                  <a:schemeClr val="bg1"/>
                </a:solidFill>
                <a:latin typeface="SkyText-Medium"/>
                <a:cs typeface="SkyText-Medium"/>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88747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22588" y="2899743"/>
            <a:ext cx="6746825" cy="409792"/>
          </a:xfrm>
        </p:spPr>
        <p:txBody>
          <a:bodyPr lIns="0" tIns="0" rIns="0" bIns="0"/>
          <a:lstStyle>
            <a:lvl1pPr>
              <a:defRPr sz="2663" b="0" i="0">
                <a:solidFill>
                  <a:schemeClr val="bg1"/>
                </a:solidFill>
                <a:latin typeface="SkyText-Medium"/>
                <a:cs typeface="SkyText-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2439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844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977E-5FAB-4C23-AAD3-41771AFA22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DE552F-0484-42B1-9626-F68C71CF1E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BC6998-E3C1-4E8C-B206-0B4FD33A6455}"/>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5" name="Footer Placeholder 4">
            <a:extLst>
              <a:ext uri="{FF2B5EF4-FFF2-40B4-BE49-F238E27FC236}">
                <a16:creationId xmlns:a16="http://schemas.microsoft.com/office/drawing/2014/main" id="{E17FC7E0-0A15-4E74-A293-1C68F86F82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BAAE81-5F48-4D22-AB5C-ABF240C58020}"/>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175813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161F-28C5-401A-B6E9-3EC2570087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EB6C3E-0C5A-43FE-A7AB-1E5D0B3AF7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8D25949-E7C1-41B3-8D85-BB3ADAC02C15}"/>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5" name="Footer Placeholder 4">
            <a:extLst>
              <a:ext uri="{FF2B5EF4-FFF2-40B4-BE49-F238E27FC236}">
                <a16:creationId xmlns:a16="http://schemas.microsoft.com/office/drawing/2014/main" id="{90957D6A-8FA8-48D5-BCF0-E9D600017E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ACB8F-5BBF-41A5-A8AD-49ADBD569414}"/>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327617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F890-A0E2-4464-BDFC-F9F728CE77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118741-9FF7-4ACC-833B-438017B255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0FC227-2675-4CC0-9924-64BF415D4A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17DBD4-A6F7-4356-ABD8-0B57C9AC6E39}"/>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6" name="Footer Placeholder 5">
            <a:extLst>
              <a:ext uri="{FF2B5EF4-FFF2-40B4-BE49-F238E27FC236}">
                <a16:creationId xmlns:a16="http://schemas.microsoft.com/office/drawing/2014/main" id="{71CB646C-DAC6-4EFB-B4EF-135242FBC1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1F5E9E-AB91-423F-8EE7-468F730AB014}"/>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253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817D-C454-45DC-8551-0C5C98371E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E792D5-DBAC-4EF3-8131-3EB9DAF0A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74D66C3-A6CD-4A10-B0F0-BC3D033FAA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F3DA2D-095A-4C5B-A618-2BBC4F29B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EFB492-294B-49CB-B0F3-BD1598EEBB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C4DC86-DD91-4D18-BAD4-20707436039C}"/>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8" name="Footer Placeholder 7">
            <a:extLst>
              <a:ext uri="{FF2B5EF4-FFF2-40B4-BE49-F238E27FC236}">
                <a16:creationId xmlns:a16="http://schemas.microsoft.com/office/drawing/2014/main" id="{34CA854E-8EA9-4394-8B16-5E44D168503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91AD11-3249-4DEA-9FCA-03DDB0593CBD}"/>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3258892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CE075-D61C-418D-8E1B-51B3C9A0DA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91F631-D7FD-470A-88BF-C5A210DD4841}"/>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4" name="Footer Placeholder 3">
            <a:extLst>
              <a:ext uri="{FF2B5EF4-FFF2-40B4-BE49-F238E27FC236}">
                <a16:creationId xmlns:a16="http://schemas.microsoft.com/office/drawing/2014/main" id="{3D83C3A3-6799-4309-A6FC-F815895B81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5B058C-59E9-4FB1-99F2-F89EC062949F}"/>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368007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603313-3F30-4EB7-8537-09CFBFC46E71}"/>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3" name="Footer Placeholder 2">
            <a:extLst>
              <a:ext uri="{FF2B5EF4-FFF2-40B4-BE49-F238E27FC236}">
                <a16:creationId xmlns:a16="http://schemas.microsoft.com/office/drawing/2014/main" id="{BFCAE4FC-FED3-4E7C-A94D-4E291B1B79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B33ED8-5BAD-47F3-9918-7E5868142470}"/>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3052177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05FC0-E427-484C-BE74-5F08A94A0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B38A40-16D2-422B-841B-1F3B24256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FF4423-2063-4E5F-9B11-91D3E09C0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967B9C-CCEA-41F7-B2A9-A5AD70838669}"/>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6" name="Footer Placeholder 5">
            <a:extLst>
              <a:ext uri="{FF2B5EF4-FFF2-40B4-BE49-F238E27FC236}">
                <a16:creationId xmlns:a16="http://schemas.microsoft.com/office/drawing/2014/main" id="{5628EC93-B7D7-4702-8CBA-3DCF74F3F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BC2088-C319-490D-BA95-07A356E6992C}"/>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7708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8F89-8F8B-4CAA-98CB-6431F0F0F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C4B103-A38C-4E59-92C9-9A6D985B70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41015A-663F-40E7-8151-77520BC13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7A6908-B3FE-4DE8-B4E9-C66588716E6F}"/>
              </a:ext>
            </a:extLst>
          </p:cNvPr>
          <p:cNvSpPr>
            <a:spLocks noGrp="1"/>
          </p:cNvSpPr>
          <p:nvPr>
            <p:ph type="dt" sz="half" idx="10"/>
          </p:nvPr>
        </p:nvSpPr>
        <p:spPr/>
        <p:txBody>
          <a:bodyPr/>
          <a:lstStyle/>
          <a:p>
            <a:fld id="{BD4BC8A4-B0C8-4C0B-90FF-2E518E065E3C}" type="datetimeFigureOut">
              <a:rPr lang="en-GB" smtClean="0"/>
              <a:t>04/03/2019</a:t>
            </a:fld>
            <a:endParaRPr lang="en-GB"/>
          </a:p>
        </p:txBody>
      </p:sp>
      <p:sp>
        <p:nvSpPr>
          <p:cNvPr id="6" name="Footer Placeholder 5">
            <a:extLst>
              <a:ext uri="{FF2B5EF4-FFF2-40B4-BE49-F238E27FC236}">
                <a16:creationId xmlns:a16="http://schemas.microsoft.com/office/drawing/2014/main" id="{A676EEA8-7925-4F50-8A1F-7F4ED5EC01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E3A88C-2FBE-4038-9795-B358325FA00D}"/>
              </a:ext>
            </a:extLst>
          </p:cNvPr>
          <p:cNvSpPr>
            <a:spLocks noGrp="1"/>
          </p:cNvSpPr>
          <p:nvPr>
            <p:ph type="sldNum" sz="quarter" idx="12"/>
          </p:nvPr>
        </p:nvSpPr>
        <p:spPr/>
        <p:txBody>
          <a:bodyPr/>
          <a:lstStyle/>
          <a:p>
            <a:fld id="{010357AC-6835-4D22-B3CA-FC0B62461D8E}" type="slidenum">
              <a:rPr lang="en-GB" smtClean="0"/>
              <a:t>‹#›</a:t>
            </a:fld>
            <a:endParaRPr lang="en-GB"/>
          </a:p>
        </p:txBody>
      </p:sp>
    </p:spTree>
    <p:extLst>
      <p:ext uri="{BB962C8B-B14F-4D97-AF65-F5344CB8AC3E}">
        <p14:creationId xmlns:p14="http://schemas.microsoft.com/office/powerpoint/2010/main" val="343372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0FE26-E360-4060-8485-F1A76808E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C9F247-EEDB-41A9-AB72-947473D32C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F562A-C65B-4889-ABC4-8EECF3938A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BC8A4-B0C8-4C0B-90FF-2E518E065E3C}" type="datetimeFigureOut">
              <a:rPr lang="en-GB" smtClean="0"/>
              <a:t>04/03/2019</a:t>
            </a:fld>
            <a:endParaRPr lang="en-GB"/>
          </a:p>
        </p:txBody>
      </p:sp>
      <p:sp>
        <p:nvSpPr>
          <p:cNvPr id="5" name="Footer Placeholder 4">
            <a:extLst>
              <a:ext uri="{FF2B5EF4-FFF2-40B4-BE49-F238E27FC236}">
                <a16:creationId xmlns:a16="http://schemas.microsoft.com/office/drawing/2014/main" id="{88CE19CF-CDE3-4D4C-9E19-AAC7CB8E31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C47DC2-A5A8-497C-8BE5-A34A37C15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357AC-6835-4D22-B3CA-FC0B62461D8E}" type="slidenum">
              <a:rPr lang="en-GB" smtClean="0"/>
              <a:t>‹#›</a:t>
            </a:fld>
            <a:endParaRPr lang="en-GB"/>
          </a:p>
        </p:txBody>
      </p:sp>
    </p:spTree>
    <p:extLst>
      <p:ext uri="{BB962C8B-B14F-4D97-AF65-F5344CB8AC3E}">
        <p14:creationId xmlns:p14="http://schemas.microsoft.com/office/powerpoint/2010/main" val="449307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22588" y="2899743"/>
            <a:ext cx="6746825" cy="307777"/>
          </a:xfrm>
          <a:prstGeom prst="rect">
            <a:avLst/>
          </a:prstGeom>
        </p:spPr>
        <p:txBody>
          <a:bodyPr wrap="square" lIns="0" tIns="0" rIns="0" bIns="0">
            <a:spAutoFit/>
          </a:bodyPr>
          <a:lstStyle>
            <a:lvl1pPr>
              <a:defRPr sz="2000" b="0" i="0">
                <a:solidFill>
                  <a:schemeClr val="bg1"/>
                </a:solidFill>
                <a:latin typeface="SkyText-Medium"/>
                <a:cs typeface="SkyText-Medium"/>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3/4/2019</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90769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3C98-BEAE-4346-B6C9-650CE5887E0B}"/>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4984155-DB3F-44B0-BC1B-A274AFEC09C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63616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pic>
        <p:nvPicPr>
          <p:cNvPr id="5" name="Picture 4" descr="Sky PPT 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pic>
        <p:nvPicPr>
          <p:cNvPr id="6" name="Picture 5" descr="Sky PPT 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5" name="Title 4"/>
          <p:cNvSpPr>
            <a:spLocks noGrp="1"/>
          </p:cNvSpPr>
          <p:nvPr>
            <p:ph type="title"/>
          </p:nvPr>
        </p:nvSpPr>
        <p:spPr/>
        <p:txBody>
          <a:bodyPr/>
          <a:lstStyle/>
          <a:p>
            <a:endParaRPr lang="en-US"/>
          </a:p>
        </p:txBody>
      </p:sp>
      <p:pic>
        <p:nvPicPr>
          <p:cNvPr id="6" name="Picture 5" descr="Sky PPT 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pic>
        <p:nvPicPr>
          <p:cNvPr id="7" name="Picture 6" descr="Sky PPT 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8" name="Title 7"/>
          <p:cNvSpPr>
            <a:spLocks noGrp="1"/>
          </p:cNvSpPr>
          <p:nvPr>
            <p:ph type="title"/>
          </p:nvPr>
        </p:nvSpPr>
        <p:spPr/>
        <p:txBody>
          <a:bodyPr/>
          <a:lstStyle/>
          <a:p>
            <a:endParaRPr lang="en-US"/>
          </a:p>
        </p:txBody>
      </p:sp>
      <p:pic>
        <p:nvPicPr>
          <p:cNvPr id="9" name="Picture 8" descr="Sky PPT 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253459" y="187556"/>
            <a:ext cx="753181" cy="70971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pic>
        <p:nvPicPr>
          <p:cNvPr id="9" name="Picture 8" descr="Sky PPT 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17015" y="163223"/>
            <a:ext cx="822020" cy="75432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5" name="Title 4"/>
          <p:cNvSpPr>
            <a:spLocks noGrp="1"/>
          </p:cNvSpPr>
          <p:nvPr>
            <p:ph type="title"/>
          </p:nvPr>
        </p:nvSpPr>
        <p:spPr/>
        <p:txBody>
          <a:bodyPr/>
          <a:lstStyle/>
          <a:p>
            <a:endParaRPr lang="en-US"/>
          </a:p>
        </p:txBody>
      </p:sp>
      <p:pic>
        <p:nvPicPr>
          <p:cNvPr id="6" name="Picture 5" descr="Sky PPT 1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pic>
        <p:nvPicPr>
          <p:cNvPr id="6" name="Picture 5" descr="Sky PPT 1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E207-C4C3-48D8-BAF3-5B2B26824AE6}"/>
              </a:ext>
            </a:extLst>
          </p:cNvPr>
          <p:cNvSpPr>
            <a:spLocks noGrp="1"/>
          </p:cNvSpPr>
          <p:nvPr>
            <p:ph type="title"/>
          </p:nvPr>
        </p:nvSpPr>
        <p:spPr/>
        <p:txBody>
          <a:bodyPr/>
          <a:lstStyle/>
          <a:p>
            <a:endParaRPr lang="en-GB"/>
          </a:p>
        </p:txBody>
      </p:sp>
      <p:pic>
        <p:nvPicPr>
          <p:cNvPr id="4" name="Picture 3" descr="A picture containing bird, indoor, flying, swimming&#10;&#10;Description automatically generated">
            <a:extLst>
              <a:ext uri="{FF2B5EF4-FFF2-40B4-BE49-F238E27FC236}">
                <a16:creationId xmlns:a16="http://schemas.microsoft.com/office/drawing/2014/main" id="{B34990D1-9999-49AA-91BA-D9F5D316C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 y="0"/>
            <a:ext cx="12216821" cy="6844095"/>
          </a:xfrm>
          <a:prstGeom prst="rect">
            <a:avLst/>
          </a:prstGeom>
        </p:spPr>
      </p:pic>
    </p:spTree>
    <p:extLst>
      <p:ext uri="{BB962C8B-B14F-4D97-AF65-F5344CB8AC3E}">
        <p14:creationId xmlns:p14="http://schemas.microsoft.com/office/powerpoint/2010/main" val="2400087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277300" y="1"/>
            <a:ext cx="3907182" cy="6855530"/>
          </a:xfrm>
          <a:prstGeom prst="rect">
            <a:avLst/>
          </a:prstGeom>
          <a:blipFill>
            <a:blip r:embed="rId3" cstate="print"/>
            <a:stretch>
              <a:fillRect/>
            </a:stretch>
          </a:blipFill>
        </p:spPr>
        <p:txBody>
          <a:bodyPr wrap="square" lIns="0" tIns="0" rIns="0" bIns="0" rtlCol="0"/>
          <a:lstStyle/>
          <a:p>
            <a:pPr defTabSz="608853"/>
            <a:endParaRPr sz="2397">
              <a:solidFill>
                <a:prstClr val="black"/>
              </a:solidFill>
              <a:latin typeface="Calibri"/>
            </a:endParaRPr>
          </a:p>
        </p:txBody>
      </p:sp>
      <p:sp>
        <p:nvSpPr>
          <p:cNvPr id="3" name="object 3"/>
          <p:cNvSpPr/>
          <p:nvPr/>
        </p:nvSpPr>
        <p:spPr>
          <a:xfrm>
            <a:off x="7517" y="1"/>
            <a:ext cx="8283753" cy="685553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4" name="object 4"/>
          <p:cNvSpPr/>
          <p:nvPr/>
        </p:nvSpPr>
        <p:spPr>
          <a:xfrm>
            <a:off x="11217015" y="163223"/>
            <a:ext cx="822020" cy="754329"/>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1"/>
            <a:ext cx="12176967" cy="6855530"/>
          </a:xfrm>
          <a:prstGeom prst="rect">
            <a:avLst/>
          </a:prstGeom>
          <a:blipFill>
            <a:blip r:embed="rId2" cstate="print"/>
            <a:stretch>
              <a:fillRect/>
            </a:stretch>
          </a:blipFill>
        </p:spPr>
        <p:txBody>
          <a:bodyPr wrap="square" lIns="0" tIns="0" rIns="0" bIns="0" rtlCol="0"/>
          <a:lstStyle/>
          <a:p>
            <a:pPr defTabSz="608853"/>
            <a:endParaRPr sz="2397">
              <a:solidFill>
                <a:prstClr val="black"/>
              </a:solidFill>
              <a:latin typeface="Calibri"/>
            </a:endParaRPr>
          </a:p>
        </p:txBody>
      </p:sp>
      <p:sp>
        <p:nvSpPr>
          <p:cNvPr id="3" name="object 3"/>
          <p:cNvSpPr/>
          <p:nvPr/>
        </p:nvSpPr>
        <p:spPr>
          <a:xfrm>
            <a:off x="4343948" y="4027122"/>
            <a:ext cx="3504107" cy="1530373"/>
          </a:xfrm>
          <a:prstGeom prst="rect">
            <a:avLst/>
          </a:prstGeom>
          <a:blipFill>
            <a:blip r:embed="rId3" cstate="print"/>
            <a:stretch>
              <a:fillRect/>
            </a:stretch>
          </a:blipFill>
        </p:spPr>
        <p:txBody>
          <a:bodyPr wrap="square" lIns="0" tIns="0" rIns="0" bIns="0" rtlCol="0"/>
          <a:lstStyle/>
          <a:p>
            <a:pPr defTabSz="608853"/>
            <a:endParaRPr sz="2397">
              <a:solidFill>
                <a:prstClr val="black"/>
              </a:solidFill>
              <a:latin typeface="Calibri"/>
            </a:endParaRPr>
          </a:p>
        </p:txBody>
      </p:sp>
      <p:sp>
        <p:nvSpPr>
          <p:cNvPr id="4" name="object 4"/>
          <p:cNvSpPr/>
          <p:nvPr/>
        </p:nvSpPr>
        <p:spPr>
          <a:xfrm>
            <a:off x="4863223" y="2266516"/>
            <a:ext cx="2473446" cy="1514510"/>
          </a:xfrm>
          <a:custGeom>
            <a:avLst/>
            <a:gdLst/>
            <a:ahLst/>
            <a:cxnLst/>
            <a:rect l="l" t="t" r="r" b="b"/>
            <a:pathLst>
              <a:path w="1857375" h="1137285">
                <a:moveTo>
                  <a:pt x="117817" y="736752"/>
                </a:moveTo>
                <a:lnTo>
                  <a:pt x="81537" y="741717"/>
                </a:lnTo>
                <a:lnTo>
                  <a:pt x="49269" y="759855"/>
                </a:lnTo>
                <a:lnTo>
                  <a:pt x="26145" y="796025"/>
                </a:lnTo>
                <a:lnTo>
                  <a:pt x="17297" y="855091"/>
                </a:lnTo>
                <a:lnTo>
                  <a:pt x="17639" y="864419"/>
                </a:lnTo>
                <a:lnTo>
                  <a:pt x="57537" y="897335"/>
                </a:lnTo>
                <a:lnTo>
                  <a:pt x="100954" y="901237"/>
                </a:lnTo>
                <a:lnTo>
                  <a:pt x="149746" y="904708"/>
                </a:lnTo>
                <a:lnTo>
                  <a:pt x="201679" y="907228"/>
                </a:lnTo>
                <a:lnTo>
                  <a:pt x="254517" y="908279"/>
                </a:lnTo>
                <a:lnTo>
                  <a:pt x="306027" y="907341"/>
                </a:lnTo>
                <a:lnTo>
                  <a:pt x="353974" y="903897"/>
                </a:lnTo>
                <a:lnTo>
                  <a:pt x="412161" y="893276"/>
                </a:lnTo>
                <a:lnTo>
                  <a:pt x="461282" y="875350"/>
                </a:lnTo>
                <a:lnTo>
                  <a:pt x="501378" y="850721"/>
                </a:lnTo>
                <a:lnTo>
                  <a:pt x="532491" y="819994"/>
                </a:lnTo>
                <a:lnTo>
                  <a:pt x="554663" y="783773"/>
                </a:lnTo>
                <a:lnTo>
                  <a:pt x="566978" y="745629"/>
                </a:lnTo>
                <a:lnTo>
                  <a:pt x="307657" y="745629"/>
                </a:lnTo>
                <a:lnTo>
                  <a:pt x="260180" y="744242"/>
                </a:lnTo>
                <a:lnTo>
                  <a:pt x="160601" y="738139"/>
                </a:lnTo>
                <a:lnTo>
                  <a:pt x="117817" y="736752"/>
                </a:lnTo>
                <a:close/>
              </a:path>
              <a:path w="1857375" h="1137285">
                <a:moveTo>
                  <a:pt x="329686" y="230186"/>
                </a:moveTo>
                <a:lnTo>
                  <a:pt x="272256" y="230791"/>
                </a:lnTo>
                <a:lnTo>
                  <a:pt x="216458" y="234772"/>
                </a:lnTo>
                <a:lnTo>
                  <a:pt x="159297" y="245688"/>
                </a:lnTo>
                <a:lnTo>
                  <a:pt x="110808" y="264300"/>
                </a:lnTo>
                <a:lnTo>
                  <a:pt x="71035" y="289667"/>
                </a:lnTo>
                <a:lnTo>
                  <a:pt x="40024" y="320848"/>
                </a:lnTo>
                <a:lnTo>
                  <a:pt x="17818" y="356902"/>
                </a:lnTo>
                <a:lnTo>
                  <a:pt x="4461" y="396888"/>
                </a:lnTo>
                <a:lnTo>
                  <a:pt x="0" y="439864"/>
                </a:lnTo>
                <a:lnTo>
                  <a:pt x="5101" y="481624"/>
                </a:lnTo>
                <a:lnTo>
                  <a:pt x="20256" y="521092"/>
                </a:lnTo>
                <a:lnTo>
                  <a:pt x="45245" y="556804"/>
                </a:lnTo>
                <a:lnTo>
                  <a:pt x="79844" y="587295"/>
                </a:lnTo>
                <a:lnTo>
                  <a:pt x="123832" y="611101"/>
                </a:lnTo>
                <a:lnTo>
                  <a:pt x="176987" y="626757"/>
                </a:lnTo>
                <a:lnTo>
                  <a:pt x="316001" y="653376"/>
                </a:lnTo>
                <a:lnTo>
                  <a:pt x="349444" y="661296"/>
                </a:lnTo>
                <a:lnTo>
                  <a:pt x="373502" y="671147"/>
                </a:lnTo>
                <a:lnTo>
                  <a:pt x="388037" y="684327"/>
                </a:lnTo>
                <a:lnTo>
                  <a:pt x="392912" y="702233"/>
                </a:lnTo>
                <a:lnTo>
                  <a:pt x="388810" y="717945"/>
                </a:lnTo>
                <a:lnTo>
                  <a:pt x="374869" y="731870"/>
                </a:lnTo>
                <a:lnTo>
                  <a:pt x="348635" y="741826"/>
                </a:lnTo>
                <a:lnTo>
                  <a:pt x="307657" y="745629"/>
                </a:lnTo>
                <a:lnTo>
                  <a:pt x="566978" y="745629"/>
                </a:lnTo>
                <a:lnTo>
                  <a:pt x="567936" y="742663"/>
                </a:lnTo>
                <a:lnTo>
                  <a:pt x="572350" y="697268"/>
                </a:lnTo>
                <a:lnTo>
                  <a:pt x="568705" y="657680"/>
                </a:lnTo>
                <a:lnTo>
                  <a:pt x="557550" y="620866"/>
                </a:lnTo>
                <a:lnTo>
                  <a:pt x="538558" y="587430"/>
                </a:lnTo>
                <a:lnTo>
                  <a:pt x="511401" y="557978"/>
                </a:lnTo>
                <a:lnTo>
                  <a:pt x="475751" y="533115"/>
                </a:lnTo>
                <a:lnTo>
                  <a:pt x="431280" y="513447"/>
                </a:lnTo>
                <a:lnTo>
                  <a:pt x="377659" y="499579"/>
                </a:lnTo>
                <a:lnTo>
                  <a:pt x="245033" y="474916"/>
                </a:lnTo>
                <a:lnTo>
                  <a:pt x="216358" y="468691"/>
                </a:lnTo>
                <a:lnTo>
                  <a:pt x="194619" y="460454"/>
                </a:lnTo>
                <a:lnTo>
                  <a:pt x="180831" y="449088"/>
                </a:lnTo>
                <a:lnTo>
                  <a:pt x="176009" y="433476"/>
                </a:lnTo>
                <a:lnTo>
                  <a:pt x="181457" y="417430"/>
                </a:lnTo>
                <a:lnTo>
                  <a:pt x="198508" y="404244"/>
                </a:lnTo>
                <a:lnTo>
                  <a:pt x="228221" y="395310"/>
                </a:lnTo>
                <a:lnTo>
                  <a:pt x="271653" y="392023"/>
                </a:lnTo>
                <a:lnTo>
                  <a:pt x="473935" y="392023"/>
                </a:lnTo>
                <a:lnTo>
                  <a:pt x="501907" y="376575"/>
                </a:lnTo>
                <a:lnTo>
                  <a:pt x="524702" y="340905"/>
                </a:lnTo>
                <a:lnTo>
                  <a:pt x="533400" y="282079"/>
                </a:lnTo>
                <a:lnTo>
                  <a:pt x="533133" y="272636"/>
                </a:lnTo>
                <a:lnTo>
                  <a:pt x="488650" y="240401"/>
                </a:lnTo>
                <a:lnTo>
                  <a:pt x="440196" y="235814"/>
                </a:lnTo>
                <a:lnTo>
                  <a:pt x="386437" y="232135"/>
                </a:lnTo>
                <a:lnTo>
                  <a:pt x="329686" y="230186"/>
                </a:lnTo>
                <a:close/>
              </a:path>
              <a:path w="1857375" h="1137285">
                <a:moveTo>
                  <a:pt x="473935" y="392023"/>
                </a:moveTo>
                <a:lnTo>
                  <a:pt x="271653" y="392023"/>
                </a:lnTo>
                <a:lnTo>
                  <a:pt x="319796" y="393107"/>
                </a:lnTo>
                <a:lnTo>
                  <a:pt x="402042" y="397874"/>
                </a:lnTo>
                <a:lnTo>
                  <a:pt x="433819" y="398957"/>
                </a:lnTo>
                <a:lnTo>
                  <a:pt x="469963" y="394216"/>
                </a:lnTo>
                <a:lnTo>
                  <a:pt x="473935" y="392023"/>
                </a:lnTo>
                <a:close/>
              </a:path>
              <a:path w="1857375" h="1137285">
                <a:moveTo>
                  <a:pt x="766876" y="0"/>
                </a:moveTo>
                <a:lnTo>
                  <a:pt x="708010" y="6942"/>
                </a:lnTo>
                <a:lnTo>
                  <a:pt x="668565" y="25699"/>
                </a:lnTo>
                <a:lnTo>
                  <a:pt x="633372" y="86236"/>
                </a:lnTo>
                <a:lnTo>
                  <a:pt x="630339" y="121805"/>
                </a:lnTo>
                <a:lnTo>
                  <a:pt x="630339" y="905865"/>
                </a:lnTo>
                <a:lnTo>
                  <a:pt x="640066" y="907167"/>
                </a:lnTo>
                <a:lnTo>
                  <a:pt x="650119" y="908086"/>
                </a:lnTo>
                <a:lnTo>
                  <a:pt x="660639" y="908632"/>
                </a:lnTo>
                <a:lnTo>
                  <a:pt x="671766" y="908812"/>
                </a:lnTo>
                <a:lnTo>
                  <a:pt x="742064" y="902573"/>
                </a:lnTo>
                <a:lnTo>
                  <a:pt x="784274" y="884408"/>
                </a:lnTo>
                <a:lnTo>
                  <a:pt x="804859" y="855148"/>
                </a:lnTo>
                <a:lnTo>
                  <a:pt x="810285" y="815619"/>
                </a:lnTo>
                <a:lnTo>
                  <a:pt x="810285" y="4470"/>
                </a:lnTo>
                <a:lnTo>
                  <a:pt x="799766" y="2507"/>
                </a:lnTo>
                <a:lnTo>
                  <a:pt x="788952" y="1111"/>
                </a:lnTo>
                <a:lnTo>
                  <a:pt x="777952" y="277"/>
                </a:lnTo>
                <a:lnTo>
                  <a:pt x="766876" y="0"/>
                </a:lnTo>
                <a:close/>
              </a:path>
              <a:path w="1857375" h="1137285">
                <a:moveTo>
                  <a:pt x="1391882" y="405345"/>
                </a:moveTo>
                <a:lnTo>
                  <a:pt x="1184186" y="405345"/>
                </a:lnTo>
                <a:lnTo>
                  <a:pt x="1434109" y="797890"/>
                </a:lnTo>
                <a:lnTo>
                  <a:pt x="1281785" y="1118920"/>
                </a:lnTo>
                <a:lnTo>
                  <a:pt x="1296085" y="1124950"/>
                </a:lnTo>
                <a:lnTo>
                  <a:pt x="1315559" y="1130622"/>
                </a:lnTo>
                <a:lnTo>
                  <a:pt x="1339469" y="1134996"/>
                </a:lnTo>
                <a:lnTo>
                  <a:pt x="1367078" y="1137132"/>
                </a:lnTo>
                <a:lnTo>
                  <a:pt x="1411957" y="1133052"/>
                </a:lnTo>
                <a:lnTo>
                  <a:pt x="1447368" y="1118101"/>
                </a:lnTo>
                <a:lnTo>
                  <a:pt x="1475292" y="1091587"/>
                </a:lnTo>
                <a:lnTo>
                  <a:pt x="1497711" y="1052817"/>
                </a:lnTo>
                <a:lnTo>
                  <a:pt x="1695508" y="611492"/>
                </a:lnTo>
                <a:lnTo>
                  <a:pt x="1518437" y="611492"/>
                </a:lnTo>
                <a:lnTo>
                  <a:pt x="1391882" y="405345"/>
                </a:lnTo>
                <a:close/>
              </a:path>
              <a:path w="1857375" h="1137285">
                <a:moveTo>
                  <a:pt x="1213256" y="228828"/>
                </a:moveTo>
                <a:lnTo>
                  <a:pt x="1158790" y="234241"/>
                </a:lnTo>
                <a:lnTo>
                  <a:pt x="1114253" y="249956"/>
                </a:lnTo>
                <a:lnTo>
                  <a:pt x="1076089" y="275189"/>
                </a:lnTo>
                <a:lnTo>
                  <a:pt x="1040739" y="309156"/>
                </a:lnTo>
                <a:lnTo>
                  <a:pt x="818908" y="551840"/>
                </a:lnTo>
                <a:lnTo>
                  <a:pt x="997369" y="832904"/>
                </a:lnTo>
                <a:lnTo>
                  <a:pt x="1024324" y="866626"/>
                </a:lnTo>
                <a:lnTo>
                  <a:pt x="1056744" y="890827"/>
                </a:lnTo>
                <a:lnTo>
                  <a:pt x="1096199" y="905414"/>
                </a:lnTo>
                <a:lnTo>
                  <a:pt x="1144257" y="910297"/>
                </a:lnTo>
                <a:lnTo>
                  <a:pt x="1177338" y="908474"/>
                </a:lnTo>
                <a:lnTo>
                  <a:pt x="1206250" y="903838"/>
                </a:lnTo>
                <a:lnTo>
                  <a:pt x="1229798" y="897637"/>
                </a:lnTo>
                <a:lnTo>
                  <a:pt x="1246784" y="891120"/>
                </a:lnTo>
                <a:lnTo>
                  <a:pt x="1031862" y="567080"/>
                </a:lnTo>
                <a:lnTo>
                  <a:pt x="1184186" y="405345"/>
                </a:lnTo>
                <a:lnTo>
                  <a:pt x="1391882" y="405345"/>
                </a:lnTo>
                <a:lnTo>
                  <a:pt x="1290167" y="239661"/>
                </a:lnTo>
                <a:lnTo>
                  <a:pt x="1275587" y="236093"/>
                </a:lnTo>
                <a:lnTo>
                  <a:pt x="1255964" y="232578"/>
                </a:lnTo>
                <a:lnTo>
                  <a:pt x="1234215" y="229896"/>
                </a:lnTo>
                <a:lnTo>
                  <a:pt x="1213256" y="228828"/>
                </a:lnTo>
                <a:close/>
              </a:path>
              <a:path w="1857375" h="1137285">
                <a:moveTo>
                  <a:pt x="1782635" y="233718"/>
                </a:moveTo>
                <a:lnTo>
                  <a:pt x="1706113" y="249407"/>
                </a:lnTo>
                <a:lnTo>
                  <a:pt x="1667990" y="280636"/>
                </a:lnTo>
                <a:lnTo>
                  <a:pt x="1634782" y="336829"/>
                </a:lnTo>
                <a:lnTo>
                  <a:pt x="1518437" y="611492"/>
                </a:lnTo>
                <a:lnTo>
                  <a:pt x="1695508" y="611492"/>
                </a:lnTo>
                <a:lnTo>
                  <a:pt x="1857070" y="251015"/>
                </a:lnTo>
                <a:lnTo>
                  <a:pt x="1842948" y="245053"/>
                </a:lnTo>
                <a:lnTo>
                  <a:pt x="1824296" y="239599"/>
                </a:lnTo>
                <a:lnTo>
                  <a:pt x="1803422" y="235529"/>
                </a:lnTo>
                <a:lnTo>
                  <a:pt x="1782635" y="233718"/>
                </a:lnTo>
                <a:close/>
              </a:path>
            </a:pathLst>
          </a:custGeom>
          <a:solidFill>
            <a:srgbClr val="FFFFFF"/>
          </a:solidFill>
        </p:spPr>
        <p:txBody>
          <a:bodyPr wrap="square" lIns="0" tIns="0" rIns="0" bIns="0" rtlCol="0"/>
          <a:lstStyle/>
          <a:p>
            <a:pPr defTabSz="608853"/>
            <a:endParaRPr sz="2397">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8" y="1"/>
            <a:ext cx="12176965" cy="685553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3" name="object 3"/>
          <p:cNvSpPr/>
          <p:nvPr/>
        </p:nvSpPr>
        <p:spPr>
          <a:xfrm>
            <a:off x="11217015" y="163223"/>
            <a:ext cx="822020" cy="754329"/>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965690" y="3979094"/>
            <a:ext cx="4218792" cy="287643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3" name="object 3"/>
          <p:cNvSpPr/>
          <p:nvPr/>
        </p:nvSpPr>
        <p:spPr>
          <a:xfrm>
            <a:off x="7517" y="4218795"/>
            <a:ext cx="4650259" cy="2636735"/>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4" name="object 4"/>
          <p:cNvSpPr/>
          <p:nvPr/>
        </p:nvSpPr>
        <p:spPr>
          <a:xfrm>
            <a:off x="6397549" y="0"/>
            <a:ext cx="5786934" cy="4225514"/>
          </a:xfrm>
          <a:prstGeom prst="rect">
            <a:avLst/>
          </a:prstGeom>
          <a:blipFill>
            <a:blip r:embed="rId5" cstate="print"/>
            <a:stretch>
              <a:fillRect/>
            </a:stretch>
          </a:blipFill>
        </p:spPr>
        <p:txBody>
          <a:bodyPr wrap="square" lIns="0" tIns="0" rIns="0" bIns="0" rtlCol="0"/>
          <a:lstStyle/>
          <a:p>
            <a:pPr defTabSz="608853"/>
            <a:endParaRPr sz="2397">
              <a:solidFill>
                <a:prstClr val="black"/>
              </a:solidFill>
              <a:latin typeface="Calibri"/>
            </a:endParaRPr>
          </a:p>
        </p:txBody>
      </p:sp>
      <p:sp>
        <p:nvSpPr>
          <p:cNvPr id="5" name="object 5"/>
          <p:cNvSpPr/>
          <p:nvPr/>
        </p:nvSpPr>
        <p:spPr>
          <a:xfrm>
            <a:off x="11217015" y="163223"/>
            <a:ext cx="822020" cy="754329"/>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6" name="object 6"/>
          <p:cNvSpPr/>
          <p:nvPr/>
        </p:nvSpPr>
        <p:spPr>
          <a:xfrm>
            <a:off x="4250277" y="4218795"/>
            <a:ext cx="3727402" cy="2636735"/>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7" name="object 7"/>
          <p:cNvSpPr/>
          <p:nvPr/>
        </p:nvSpPr>
        <p:spPr>
          <a:xfrm>
            <a:off x="7517" y="0"/>
            <a:ext cx="6436050" cy="4225525"/>
          </a:xfrm>
          <a:prstGeom prst="rect">
            <a:avLst/>
          </a:prstGeom>
          <a:blipFill>
            <a:blip r:embed="rId8" cstate="print"/>
            <a:stretch>
              <a:fillRect/>
            </a:stretch>
          </a:blipFill>
        </p:spPr>
        <p:txBody>
          <a:bodyPr wrap="square" lIns="0" tIns="0" rIns="0" bIns="0" rtlCol="0"/>
          <a:lstStyle/>
          <a:p>
            <a:pPr defTabSz="608853"/>
            <a:endParaRPr sz="2397">
              <a:solidFill>
                <a:prstClr val="black"/>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1"/>
            <a:ext cx="12176967" cy="685553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3" name="object 3"/>
          <p:cNvSpPr/>
          <p:nvPr/>
        </p:nvSpPr>
        <p:spPr>
          <a:xfrm>
            <a:off x="11217015" y="163223"/>
            <a:ext cx="822020" cy="754329"/>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pic>
        <p:nvPicPr>
          <p:cNvPr id="6" name="Picture 5" descr="Sky PPT .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2368"/>
            <a:ext cx="12176967" cy="68556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pic>
        <p:nvPicPr>
          <p:cNvPr id="6" name="Picture 5" descr="Sky PPT 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17015" y="163223"/>
            <a:ext cx="822020" cy="75432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pic>
        <p:nvPicPr>
          <p:cNvPr id="6" name="Picture 5" descr="Sky PPT 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 y="0"/>
            <a:ext cx="12176967" cy="685563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beach&#10;&#10;Description automatically generated">
            <a:extLst>
              <a:ext uri="{FF2B5EF4-FFF2-40B4-BE49-F238E27FC236}">
                <a16:creationId xmlns:a16="http://schemas.microsoft.com/office/drawing/2014/main" id="{C0A56FFB-12A8-4AD3-AB60-CC7181AF2096}"/>
              </a:ext>
            </a:extLst>
          </p:cNvPr>
          <p:cNvPicPr>
            <a:picLocks noChangeAspect="1"/>
          </p:cNvPicPr>
          <p:nvPr/>
        </p:nvPicPr>
        <p:blipFill rotWithShape="1">
          <a:blip r:embed="rId3">
            <a:extLst>
              <a:ext uri="{28A0092B-C50C-407E-A947-70E740481C1C}">
                <a14:useLocalDpi xmlns:a14="http://schemas.microsoft.com/office/drawing/2010/main" val="0"/>
              </a:ext>
            </a:extLst>
          </a:blip>
          <a:srcRect l="731"/>
          <a:stretch/>
        </p:blipFill>
        <p:spPr>
          <a:xfrm>
            <a:off x="11151" y="-42638"/>
            <a:ext cx="12203151" cy="6890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1"/>
            <a:ext cx="5357864" cy="363360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3" name="object 3"/>
          <p:cNvSpPr/>
          <p:nvPr/>
        </p:nvSpPr>
        <p:spPr>
          <a:xfrm>
            <a:off x="5328946" y="1"/>
            <a:ext cx="6855535" cy="3666890"/>
          </a:xfrm>
          <a:prstGeom prst="rect">
            <a:avLst/>
          </a:prstGeom>
          <a:blipFill>
            <a:blip r:embed="rId4" cstate="print"/>
            <a:stretch>
              <a:fillRect/>
            </a:stretch>
          </a:blipFill>
        </p:spPr>
        <p:txBody>
          <a:bodyPr wrap="square" lIns="0" tIns="0" rIns="0" bIns="0" rtlCol="0"/>
          <a:lstStyle/>
          <a:p>
            <a:pPr defTabSz="608853"/>
            <a:endParaRPr sz="2397">
              <a:solidFill>
                <a:prstClr val="black"/>
              </a:solidFill>
              <a:latin typeface="Calibri"/>
            </a:endParaRPr>
          </a:p>
        </p:txBody>
      </p:sp>
      <p:sp>
        <p:nvSpPr>
          <p:cNvPr id="4" name="object 4"/>
          <p:cNvSpPr/>
          <p:nvPr/>
        </p:nvSpPr>
        <p:spPr>
          <a:xfrm>
            <a:off x="7517" y="3619536"/>
            <a:ext cx="12176967" cy="3235994"/>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
        <p:nvSpPr>
          <p:cNvPr id="5" name="object 5"/>
          <p:cNvSpPr/>
          <p:nvPr/>
        </p:nvSpPr>
        <p:spPr>
          <a:xfrm>
            <a:off x="11217015" y="163223"/>
            <a:ext cx="822020" cy="754329"/>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defTabSz="608853"/>
            <a:endParaRPr sz="2397">
              <a:solidFill>
                <a:prstClr val="black"/>
              </a:solidFill>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420</Words>
  <Application>Microsoft Office PowerPoint</Application>
  <PresentationFormat>Widescreen</PresentationFormat>
  <Paragraphs>40</Paragraphs>
  <Slides>20</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SkyText-Medium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Lysianne Thomas</dc:creator>
  <cp:lastModifiedBy>Bekka Starkey-Jones</cp:lastModifiedBy>
  <cp:revision>8</cp:revision>
  <dcterms:created xsi:type="dcterms:W3CDTF">2019-01-10T16:56:34Z</dcterms:created>
  <dcterms:modified xsi:type="dcterms:W3CDTF">2019-03-04T11:51:32Z</dcterms:modified>
</cp:coreProperties>
</file>