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65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66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ire Smith" initials="CS" lastIdx="4" clrIdx="0">
    <p:extLst/>
  </p:cmAuthor>
  <p:cmAuthor id="2" name="Gemma Quickfall" initials="GQ" lastIdx="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0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214" autoAdjust="0"/>
  </p:normalViewPr>
  <p:slideViewPr>
    <p:cSldViewPr snapToGrid="0">
      <p:cViewPr varScale="1">
        <p:scale>
          <a:sx n="96" d="100"/>
          <a:sy n="96" d="100"/>
        </p:scale>
        <p:origin x="102" y="61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49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75657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014" b="28014"/>
          <a:stretch/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29" y="3215942"/>
            <a:ext cx="3886405" cy="1578426"/>
          </a:xfrm>
          <a:prstGeom prst="rect">
            <a:avLst/>
          </a:prstGeom>
          <a:effectLst>
            <a:glow rad="1752600">
              <a:schemeClr val="bg1">
                <a:alpha val="83000"/>
              </a:schemeClr>
            </a:glow>
            <a:outerShdw blurRad="111125" dist="38100" dir="2700000" algn="tl" rotWithShape="0">
              <a:srgbClr val="880147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6955"/>
          <a:stretch/>
        </p:blipFill>
        <p:spPr>
          <a:xfrm>
            <a:off x="970704" y="4784989"/>
            <a:ext cx="3939111" cy="2689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7947" y="117103"/>
            <a:ext cx="509939" cy="5837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11528" y="162160"/>
            <a:ext cx="1816100" cy="622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374" y="4348032"/>
            <a:ext cx="574072" cy="58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252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148D279-A9BE-428C-9970-EF14DEFC6E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6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7947" y="117103"/>
            <a:ext cx="509939" cy="5837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94" y="117103"/>
            <a:ext cx="1151587" cy="467706"/>
          </a:xfrm>
          <a:prstGeom prst="rect">
            <a:avLst/>
          </a:prstGeom>
          <a:effectLst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image" Target="../media/image28.emf"/><Relationship Id="rId3" Type="http://schemas.openxmlformats.org/officeDocument/2006/relationships/image" Target="../media/image18.jpeg"/><Relationship Id="rId7" Type="http://schemas.openxmlformats.org/officeDocument/2006/relationships/image" Target="../media/image22.emf"/><Relationship Id="rId12" Type="http://schemas.openxmlformats.org/officeDocument/2006/relationships/image" Target="../media/image27.emf"/><Relationship Id="rId2" Type="http://schemas.openxmlformats.org/officeDocument/2006/relationships/image" Target="../media/image4.png"/><Relationship Id="rId16" Type="http://schemas.openxmlformats.org/officeDocument/2006/relationships/image" Target="../media/image30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jpeg"/><Relationship Id="rId11" Type="http://schemas.openxmlformats.org/officeDocument/2006/relationships/image" Target="../media/image26.emf"/><Relationship Id="rId5" Type="http://schemas.openxmlformats.org/officeDocument/2006/relationships/image" Target="../media/image20.jpeg"/><Relationship Id="rId15" Type="http://schemas.openxmlformats.org/officeDocument/2006/relationships/image" Target="../media/image29.emf"/><Relationship Id="rId10" Type="http://schemas.openxmlformats.org/officeDocument/2006/relationships/image" Target="../media/image25.emf"/><Relationship Id="rId4" Type="http://schemas.openxmlformats.org/officeDocument/2006/relationships/image" Target="../media/image19.jpeg"/><Relationship Id="rId9" Type="http://schemas.openxmlformats.org/officeDocument/2006/relationships/image" Target="../media/image24.emf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33.em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36.emf"/><Relationship Id="rId4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39.emf"/><Relationship Id="rId4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42.emf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299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2"/>
          <a:stretch/>
        </p:blipFill>
        <p:spPr>
          <a:xfrm>
            <a:off x="4496018" y="-12700"/>
            <a:ext cx="4647982" cy="5156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106" y="4556908"/>
            <a:ext cx="1011827" cy="4109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550"/>
          <a:stretch/>
        </p:blipFill>
        <p:spPr>
          <a:xfrm>
            <a:off x="564872" y="1568739"/>
            <a:ext cx="3279156" cy="23428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511" y="540772"/>
            <a:ext cx="3438391" cy="11956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7949" y="117102"/>
            <a:ext cx="509939" cy="5837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750" y="3949700"/>
            <a:ext cx="2743200" cy="18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778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823" y="1151980"/>
            <a:ext cx="4063758" cy="11753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C671E6-976E-4085-8CD6-D04D4321E0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"/>
            <a:ext cx="4647981" cy="24380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81FF7F-FAD3-4879-A3FE-F03F6A72FB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431257"/>
            <a:ext cx="4647981" cy="27122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7949" y="117102"/>
            <a:ext cx="509939" cy="5837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106" y="4556908"/>
            <a:ext cx="1011827" cy="4109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5860" y="2179755"/>
            <a:ext cx="3425031" cy="227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46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7949" y="117102"/>
            <a:ext cx="509939" cy="5837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085892-C81E-446E-98AE-2F07113EF7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7902" y="1531628"/>
            <a:ext cx="2193327" cy="17349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60F3C8-9C76-41AA-BFA8-534E586C1B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3098" y="1531630"/>
            <a:ext cx="2186885" cy="17359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A09D841-BE1A-459C-B36A-4EACC47F19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77" y="1531629"/>
            <a:ext cx="2172284" cy="17281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782C3F4-896A-4754-93A4-D0629BFD56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9311" y="1536289"/>
            <a:ext cx="2187067" cy="1739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8575"/>
          <a:stretch/>
        </p:blipFill>
        <p:spPr>
          <a:xfrm>
            <a:off x="1303983" y="401999"/>
            <a:ext cx="6536035" cy="4997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8080" y="3672797"/>
            <a:ext cx="1662598" cy="3231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97108" y="3364987"/>
            <a:ext cx="1767768" cy="3158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25321" y="3436357"/>
            <a:ext cx="2631590" cy="3055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32319" y="3758927"/>
            <a:ext cx="2529582" cy="3207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43087" y="3889950"/>
            <a:ext cx="1905862" cy="28750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90866" y="3440218"/>
            <a:ext cx="1578848" cy="2930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106" y="4556908"/>
            <a:ext cx="1011827" cy="4109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06600" y="3860800"/>
            <a:ext cx="2235200" cy="25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67000" y="971550"/>
            <a:ext cx="37465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78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00" y="1290333"/>
            <a:ext cx="3878017" cy="3464686"/>
          </a:xfrm>
          <a:prstGeom prst="rect">
            <a:avLst/>
          </a:prstGeom>
        </p:spPr>
      </p:pic>
      <p:pic>
        <p:nvPicPr>
          <p:cNvPr id="4" name="Shape 90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5714" y="0"/>
            <a:ext cx="3758286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7949" y="117102"/>
            <a:ext cx="509939" cy="5837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" y="615015"/>
            <a:ext cx="4796827" cy="5435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106" y="4556908"/>
            <a:ext cx="1011827" cy="41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99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76" r="9769"/>
          <a:stretch/>
        </p:blipFill>
        <p:spPr>
          <a:xfrm>
            <a:off x="0" y="199538"/>
            <a:ext cx="8085667" cy="8075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7949" y="117102"/>
            <a:ext cx="509939" cy="583769"/>
          </a:xfrm>
          <a:prstGeom prst="rect">
            <a:avLst/>
          </a:prstGeom>
        </p:spPr>
      </p:pic>
      <p:pic>
        <p:nvPicPr>
          <p:cNvPr id="6" name="Picture 5" descr="Sports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05933"/>
            <a:ext cx="9144000" cy="3352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93" b="56534"/>
          <a:stretch/>
        </p:blipFill>
        <p:spPr>
          <a:xfrm>
            <a:off x="1769533" y="4466168"/>
            <a:ext cx="7374467" cy="6773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106" y="4556908"/>
            <a:ext cx="1011827" cy="41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130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7949" y="117102"/>
            <a:ext cx="509939" cy="5837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73"/>
          <a:stretch/>
        </p:blipFill>
        <p:spPr>
          <a:xfrm>
            <a:off x="0" y="194364"/>
            <a:ext cx="8932334" cy="803166"/>
          </a:xfrm>
          <a:prstGeom prst="rect">
            <a:avLst/>
          </a:prstGeom>
        </p:spPr>
      </p:pic>
      <p:pic>
        <p:nvPicPr>
          <p:cNvPr id="10" name="Picture 9" descr="PartySparkle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14400"/>
            <a:ext cx="9144000" cy="3352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1066" y="4484167"/>
            <a:ext cx="7196667" cy="5202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106" y="4556908"/>
            <a:ext cx="1011827" cy="41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829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111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96885"/>
            <a:ext cx="9144000" cy="3378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466" y="193546"/>
            <a:ext cx="7306734" cy="5855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7949" y="117102"/>
            <a:ext cx="509939" cy="5837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1066" y="4482944"/>
            <a:ext cx="7230534" cy="5273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106" y="4556908"/>
            <a:ext cx="1011827" cy="41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814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6969" y="3477413"/>
            <a:ext cx="3639902" cy="1432517"/>
          </a:xfrm>
          <a:prstGeom prst="rect">
            <a:avLst/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2445"/>
          <a:stretch/>
        </p:blipFill>
        <p:spPr>
          <a:xfrm>
            <a:off x="136968" y="712133"/>
            <a:ext cx="2673350" cy="1231167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6303C5-8F60-4ABE-BE15-60948A26CE01}"/>
              </a:ext>
            </a:extLst>
          </p:cNvPr>
          <p:cNvSpPr txBox="1"/>
          <p:nvPr/>
        </p:nvSpPr>
        <p:spPr>
          <a:xfrm>
            <a:off x="206539" y="3662078"/>
            <a:ext cx="370947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80147"/>
                </a:solidFill>
              </a:rPr>
              <a:t>If you are 16 and like the sound of a career in PM sign up for APMs free student membership. It’s a great way to build knowledge and network with professionals.</a:t>
            </a:r>
            <a:endParaRPr lang="en-GB" b="1" dirty="0">
              <a:solidFill>
                <a:srgbClr val="880147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B1FF6C-642D-4AB5-A7A2-B1D469C05D48}"/>
              </a:ext>
            </a:extLst>
          </p:cNvPr>
          <p:cNvSpPr txBox="1"/>
          <p:nvPr/>
        </p:nvSpPr>
        <p:spPr>
          <a:xfrm>
            <a:off x="4999383" y="4708519"/>
            <a:ext cx="3938077" cy="307777"/>
          </a:xfrm>
          <a:prstGeom prst="rect">
            <a:avLst/>
          </a:prstGeom>
          <a:gradFill>
            <a:gsLst>
              <a:gs pos="77600">
                <a:srgbClr val="D8D8D8"/>
              </a:gs>
              <a:gs pos="0">
                <a:schemeClr val="tx2">
                  <a:shade val="30000"/>
                  <a:satMod val="115000"/>
                  <a:alpha val="3000"/>
                </a:schemeClr>
              </a:gs>
              <a:gs pos="0">
                <a:schemeClr val="tx2">
                  <a:shade val="67500"/>
                  <a:satMod val="115000"/>
                </a:schemeClr>
              </a:gs>
              <a:gs pos="79000">
                <a:schemeClr val="tx2">
                  <a:shade val="100000"/>
                  <a:satMod val="115000"/>
                </a:schemeClr>
              </a:gs>
            </a:gsLst>
            <a:lin ang="2700000" scaled="1"/>
          </a:gra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80147"/>
                </a:solidFill>
              </a:rPr>
              <a:t>To sign up head to: </a:t>
            </a:r>
            <a:r>
              <a:rPr lang="en-US" b="1" dirty="0">
                <a:solidFill>
                  <a:srgbClr val="880147"/>
                </a:solidFill>
              </a:rPr>
              <a:t>www.apm.org.uk/student</a:t>
            </a:r>
            <a:endParaRPr lang="en-GB" dirty="0">
              <a:solidFill>
                <a:srgbClr val="8801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96610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48</Words>
  <Application>Microsoft Office PowerPoint</Application>
  <PresentationFormat>On-screen Show (16:9)</PresentationFormat>
  <Paragraphs>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 It Happen!</dc:title>
  <dc:creator>Claire Smith</dc:creator>
  <cp:lastModifiedBy>Elle Djukic</cp:lastModifiedBy>
  <cp:revision>30</cp:revision>
  <dcterms:modified xsi:type="dcterms:W3CDTF">2019-01-24T08:45:35Z</dcterms:modified>
</cp:coreProperties>
</file>