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6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Smith" initials="CS" lastIdx="4" clrIdx="0">
    <p:extLst/>
  </p:cmAuthor>
  <p:cmAuthor id="2" name="Gemma Quickfall" initials="GQ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214" autoAdjust="0"/>
  </p:normalViewPr>
  <p:slideViewPr>
    <p:cSldViewPr snapToGrid="0">
      <p:cViewPr varScale="1">
        <p:scale>
          <a:sx n="171" d="100"/>
          <a:sy n="171" d="100"/>
        </p:scale>
        <p:origin x="-112" y="-1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4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5657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14" b="28014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9" y="3215942"/>
            <a:ext cx="3886405" cy="1578426"/>
          </a:xfrm>
          <a:prstGeom prst="rect">
            <a:avLst/>
          </a:prstGeom>
          <a:effectLst>
            <a:glow rad="1752600">
              <a:schemeClr val="bg1">
                <a:alpha val="83000"/>
              </a:schemeClr>
            </a:glow>
            <a:outerShdw blurRad="111125" dist="38100" dir="2700000" algn="tl" rotWithShape="0">
              <a:srgbClr val="880147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955"/>
          <a:stretch/>
        </p:blipFill>
        <p:spPr>
          <a:xfrm>
            <a:off x="970704" y="4784989"/>
            <a:ext cx="3939111" cy="268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7" y="117103"/>
            <a:ext cx="509939" cy="5837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528" y="162160"/>
            <a:ext cx="1816100" cy="62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74" y="4348032"/>
            <a:ext cx="574072" cy="5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5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48D279-A9BE-428C-9970-EF14DEFC6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6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7" y="117103"/>
            <a:ext cx="509939" cy="5837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94" y="117103"/>
            <a:ext cx="1151587" cy="467706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4.png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4" Type="http://schemas.openxmlformats.org/officeDocument/2006/relationships/image" Target="../media/image10.png"/><Relationship Id="rId15" Type="http://schemas.openxmlformats.org/officeDocument/2006/relationships/image" Target="../media/image29.emf"/><Relationship Id="rId16" Type="http://schemas.openxmlformats.org/officeDocument/2006/relationships/image" Target="../media/image30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4.png"/><Relationship Id="rId5" Type="http://schemas.openxmlformats.org/officeDocument/2006/relationships/image" Target="../media/image33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5.jpeg"/><Relationship Id="rId5" Type="http://schemas.openxmlformats.org/officeDocument/2006/relationships/image" Target="../media/image36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jpeg"/><Relationship Id="rId5" Type="http://schemas.openxmlformats.org/officeDocument/2006/relationships/image" Target="../media/image39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.png"/><Relationship Id="rId5" Type="http://schemas.openxmlformats.org/officeDocument/2006/relationships/image" Target="../media/image42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emf"/><Relationship Id="rId3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9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"/>
          <a:stretch/>
        </p:blipFill>
        <p:spPr>
          <a:xfrm>
            <a:off x="4496018" y="-12700"/>
            <a:ext cx="4647982" cy="5156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" y="4556908"/>
            <a:ext cx="1011827" cy="410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50"/>
          <a:stretch/>
        </p:blipFill>
        <p:spPr>
          <a:xfrm>
            <a:off x="564872" y="1568739"/>
            <a:ext cx="3279156" cy="2342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11" y="540772"/>
            <a:ext cx="3438391" cy="1195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9" y="117102"/>
            <a:ext cx="509939" cy="583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50" y="3949700"/>
            <a:ext cx="2743200" cy="1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7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823" y="1151980"/>
            <a:ext cx="4063758" cy="1175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C671E6-976E-4085-8CD6-D04D4321E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4647981" cy="2438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81FF7F-FAD3-4879-A3FE-F03F6A72FB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31257"/>
            <a:ext cx="4647981" cy="2712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9" y="117102"/>
            <a:ext cx="509939" cy="583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" y="4556908"/>
            <a:ext cx="1011827" cy="410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5860" y="2179755"/>
            <a:ext cx="3425031" cy="22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4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9" y="117102"/>
            <a:ext cx="509939" cy="583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085892-C81E-446E-98AE-2F07113EF7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902" y="1531628"/>
            <a:ext cx="2193327" cy="1734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060F3C8-9C76-41AA-BFA8-534E586C1B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3098" y="1531630"/>
            <a:ext cx="2186885" cy="17359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A09D841-BE1A-459C-B36A-4EACC47F1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77" y="1531629"/>
            <a:ext cx="2172284" cy="17281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782C3F4-896A-4754-93A4-D0629BFD56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9311" y="1536289"/>
            <a:ext cx="2187067" cy="1739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575"/>
          <a:stretch/>
        </p:blipFill>
        <p:spPr>
          <a:xfrm>
            <a:off x="1303983" y="401999"/>
            <a:ext cx="6536035" cy="499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080" y="3672797"/>
            <a:ext cx="1662598" cy="323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7108" y="3364987"/>
            <a:ext cx="1767768" cy="315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5321" y="3436357"/>
            <a:ext cx="2631590" cy="305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2319" y="3758927"/>
            <a:ext cx="2529582" cy="3207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3087" y="3889950"/>
            <a:ext cx="1905862" cy="2875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0866" y="3440218"/>
            <a:ext cx="1578848" cy="293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" y="4556908"/>
            <a:ext cx="1011827" cy="410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6600" y="3860800"/>
            <a:ext cx="2235200" cy="25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7000" y="971550"/>
            <a:ext cx="3746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7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00" y="1290333"/>
            <a:ext cx="3878017" cy="3464686"/>
          </a:xfrm>
          <a:prstGeom prst="rect">
            <a:avLst/>
          </a:prstGeom>
        </p:spPr>
      </p:pic>
      <p:pic>
        <p:nvPicPr>
          <p:cNvPr id="4" name="Shape 9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714" y="0"/>
            <a:ext cx="375828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9" y="117102"/>
            <a:ext cx="509939" cy="583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615015"/>
            <a:ext cx="4796827" cy="543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" y="4556908"/>
            <a:ext cx="1011827" cy="4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6" r="9769"/>
          <a:stretch/>
        </p:blipFill>
        <p:spPr>
          <a:xfrm>
            <a:off x="0" y="199538"/>
            <a:ext cx="8085667" cy="807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9" y="117102"/>
            <a:ext cx="509939" cy="583769"/>
          </a:xfrm>
          <a:prstGeom prst="rect">
            <a:avLst/>
          </a:prstGeom>
        </p:spPr>
      </p:pic>
      <p:pic>
        <p:nvPicPr>
          <p:cNvPr id="6" name="Picture 5" descr="Sport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5933"/>
            <a:ext cx="9144000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93" b="56534"/>
          <a:stretch/>
        </p:blipFill>
        <p:spPr>
          <a:xfrm>
            <a:off x="1769533" y="4466168"/>
            <a:ext cx="7374467" cy="677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" y="4556908"/>
            <a:ext cx="1011827" cy="4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3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9" y="117102"/>
            <a:ext cx="509939" cy="583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3"/>
          <a:stretch/>
        </p:blipFill>
        <p:spPr>
          <a:xfrm>
            <a:off x="0" y="194364"/>
            <a:ext cx="8932334" cy="803166"/>
          </a:xfrm>
          <a:prstGeom prst="rect">
            <a:avLst/>
          </a:prstGeom>
        </p:spPr>
      </p:pic>
      <p:pic>
        <p:nvPicPr>
          <p:cNvPr id="10" name="Picture 9" descr="PartySparkl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0"/>
            <a:ext cx="9144000" cy="3352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066" y="4484167"/>
            <a:ext cx="7196667" cy="520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" y="4556908"/>
            <a:ext cx="1011827" cy="4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2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11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6885"/>
            <a:ext cx="9144000" cy="337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66" y="193546"/>
            <a:ext cx="7306734" cy="585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49" y="117102"/>
            <a:ext cx="509939" cy="583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066" y="4482944"/>
            <a:ext cx="7230534" cy="527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" y="4556908"/>
            <a:ext cx="1011827" cy="4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1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" y="3460750"/>
            <a:ext cx="2673350" cy="1346200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3536950"/>
            <a:ext cx="2541210" cy="121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11" y="2183666"/>
            <a:ext cx="2740339" cy="12311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9661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It Happen!</dc:title>
  <dc:creator>Claire Smith</dc:creator>
  <cp:lastModifiedBy>Charlotte Hamilton</cp:lastModifiedBy>
  <cp:revision>27</cp:revision>
  <dcterms:modified xsi:type="dcterms:W3CDTF">2018-05-08T15:20:22Z</dcterms:modified>
</cp:coreProperties>
</file>