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57" r:id="rId6"/>
    <p:sldId id="28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85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9" autoAdjust="0"/>
    <p:restoredTop sz="84490" autoAdjust="0"/>
  </p:normalViewPr>
  <p:slideViewPr>
    <p:cSldViewPr snapToGrid="0">
      <p:cViewPr varScale="1">
        <p:scale>
          <a:sx n="93" d="100"/>
          <a:sy n="93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Adair" userId="7541a191-f7af-4f2c-adb4-5df865b729c1" providerId="ADAL" clId="{CCE1F271-17C0-4468-BB04-4C7AF0F35EA4}"/>
    <pc:docChg chg="modSld">
      <pc:chgData name="Rachael Adair" userId="7541a191-f7af-4f2c-adb4-5df865b729c1" providerId="ADAL" clId="{CCE1F271-17C0-4468-BB04-4C7AF0F35EA4}" dt="2025-02-07T13:37:10.857" v="1" actId="113"/>
      <pc:docMkLst>
        <pc:docMk/>
      </pc:docMkLst>
      <pc:sldChg chg="modSp mod">
        <pc:chgData name="Rachael Adair" userId="7541a191-f7af-4f2c-adb4-5df865b729c1" providerId="ADAL" clId="{CCE1F271-17C0-4468-BB04-4C7AF0F35EA4}" dt="2025-02-07T13:37:10.857" v="1" actId="113"/>
        <pc:sldMkLst>
          <pc:docMk/>
          <pc:sldMk cId="4194024312" sldId="257"/>
        </pc:sldMkLst>
        <pc:spChg chg="mod">
          <ac:chgData name="Rachael Adair" userId="7541a191-f7af-4f2c-adb4-5df865b729c1" providerId="ADAL" clId="{CCE1F271-17C0-4468-BB04-4C7AF0F35EA4}" dt="2025-02-07T13:37:10.857" v="1" actId="113"/>
          <ac:spMkLst>
            <pc:docMk/>
            <pc:sldMk cId="4194024312" sldId="257"/>
            <ac:spMk id="2" creationId="{04A90E34-77C9-A0FC-0BF1-1877BAC37CE3}"/>
          </ac:spMkLst>
        </pc:spChg>
        <pc:spChg chg="mod">
          <ac:chgData name="Rachael Adair" userId="7541a191-f7af-4f2c-adb4-5df865b729c1" providerId="ADAL" clId="{CCE1F271-17C0-4468-BB04-4C7AF0F35EA4}" dt="2025-02-07T13:37:06.547" v="0" actId="113"/>
          <ac:spMkLst>
            <pc:docMk/>
            <pc:sldMk cId="4194024312" sldId="257"/>
            <ac:spMk id="3" creationId="{E58B0BC1-D778-1FC8-CAA4-7C03A90B7D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75728-D432-4348-80FB-F856AAAADD35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3D524-9D86-473F-B911-84C234815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28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slide" Target="../slides/slide16.xml"/><Relationship Id="rId4" Type="http://schemas.openxmlformats.org/officeDocument/2006/relationships/slide" Target="../slides/slide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1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79CC3-309D-9F53-963E-CDF0F8DFD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4213E439-B39C-AE76-F77C-2572C703CA35}"/>
              </a:ext>
            </a:extLst>
          </p:cNvPr>
          <p:cNvSpPr/>
          <p:nvPr userDrawn="1"/>
        </p:nvSpPr>
        <p:spPr>
          <a:xfrm>
            <a:off x="493550" y="6239068"/>
            <a:ext cx="727787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1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F90BF-1190-1846-4496-CB05D0561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114ADD7-F146-D44A-3FFD-A898B3DBEA88}"/>
              </a:ext>
            </a:extLst>
          </p:cNvPr>
          <p:cNvSpPr/>
          <p:nvPr userDrawn="1"/>
        </p:nvSpPr>
        <p:spPr>
          <a:xfrm>
            <a:off x="476251" y="5903165"/>
            <a:ext cx="723900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utton" descr="A blue sign with black letters&#10;&#10;Description automatically generated">
            <a:extLst>
              <a:ext uri="{FF2B5EF4-FFF2-40B4-BE49-F238E27FC236}">
                <a16:creationId xmlns:a16="http://schemas.microsoft.com/office/drawing/2014/main" id="{477E41F7-9BD0-1C5A-2627-9D3052B9A3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25197"/>
            <a:ext cx="2121592" cy="341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C627C-386C-414B-30B3-C4A3454985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398" y="5017107"/>
            <a:ext cx="36213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F93C5-FADB-B6F1-9FDD-3FD5DCAE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DBA48D3-9E2F-1F63-DBCD-43357D7E7285}"/>
              </a:ext>
            </a:extLst>
          </p:cNvPr>
          <p:cNvSpPr/>
          <p:nvPr userDrawn="1"/>
        </p:nvSpPr>
        <p:spPr>
          <a:xfrm>
            <a:off x="476251" y="5903165"/>
            <a:ext cx="723900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utton" descr="A blue sign with black letters&#10;&#10;Description automatically generated">
            <a:extLst>
              <a:ext uri="{FF2B5EF4-FFF2-40B4-BE49-F238E27FC236}">
                <a16:creationId xmlns:a16="http://schemas.microsoft.com/office/drawing/2014/main" id="{28459A28-C966-E1F7-BA1A-C5A73F3ACD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23913"/>
            <a:ext cx="2121592" cy="341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2DF15-53A8-8D34-BE21-6001F65290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360" y="5015823"/>
            <a:ext cx="3834715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C3626-9436-32F3-E30A-CE4A99ABFD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69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A1598-6068-5EC0-D59F-1EF2EC04E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and black sign with black text&#10;&#10;Description automatically generated">
            <a:extLst>
              <a:ext uri="{FF2B5EF4-FFF2-40B4-BE49-F238E27FC236}">
                <a16:creationId xmlns:a16="http://schemas.microsoft.com/office/drawing/2014/main" id="{52B7098E-B144-983D-C0AF-A692FF24C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5" y="1734165"/>
            <a:ext cx="3042168" cy="1694835"/>
          </a:xfrm>
          <a:prstGeom prst="rect">
            <a:avLst/>
          </a:prstGeom>
        </p:spPr>
      </p:pic>
      <p:pic>
        <p:nvPicPr>
          <p:cNvPr id="5" name="Picture 4" descr="A white and black text&#10;&#10;Description automatically generated">
            <a:extLst>
              <a:ext uri="{FF2B5EF4-FFF2-40B4-BE49-F238E27FC236}">
                <a16:creationId xmlns:a16="http://schemas.microsoft.com/office/drawing/2014/main" id="{569F7F22-FEED-5E3B-66AD-EA73EBF1C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5" y="3897617"/>
            <a:ext cx="2956816" cy="2127688"/>
          </a:xfrm>
          <a:prstGeom prst="rect">
            <a:avLst/>
          </a:prstGeom>
        </p:spPr>
      </p:pic>
      <p:pic>
        <p:nvPicPr>
          <p:cNvPr id="7" name="Picture 6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D4D6A585-8CAE-5D54-0818-58F671F78D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27" y="492405"/>
            <a:ext cx="3042168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770A0-7004-4968-8A77-FDC5FFB7D9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326" y="2067543"/>
            <a:ext cx="3042168" cy="2127688"/>
          </a:xfrm>
          <a:prstGeom prst="rect">
            <a:avLst/>
          </a:prstGeom>
        </p:spPr>
      </p:pic>
      <p:pic>
        <p:nvPicPr>
          <p:cNvPr id="11" name="Picture 10" descr="A white and black rectangle with black text&#10;&#10;Description automatically generated">
            <a:extLst>
              <a:ext uri="{FF2B5EF4-FFF2-40B4-BE49-F238E27FC236}">
                <a16:creationId xmlns:a16="http://schemas.microsoft.com/office/drawing/2014/main" id="{492AA865-FA1E-967D-D32D-BFCC55435D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27" y="4447422"/>
            <a:ext cx="3212870" cy="2030144"/>
          </a:xfrm>
          <a:prstGeom prst="rect">
            <a:avLst/>
          </a:prstGeom>
        </p:spPr>
      </p:pic>
      <p:pic>
        <p:nvPicPr>
          <p:cNvPr id="13" name="Picture 1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FD26D43-96FA-E3FB-448E-5E67F3A7107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70" y="1154790"/>
            <a:ext cx="3523793" cy="1560711"/>
          </a:xfrm>
          <a:prstGeom prst="rect">
            <a:avLst/>
          </a:prstGeom>
        </p:spPr>
      </p:pic>
      <p:pic>
        <p:nvPicPr>
          <p:cNvPr id="15" name="Picture 14" descr="A screen shot of a phone&#10;&#10;Description automatically generated">
            <a:extLst>
              <a:ext uri="{FF2B5EF4-FFF2-40B4-BE49-F238E27FC236}">
                <a16:creationId xmlns:a16="http://schemas.microsoft.com/office/drawing/2014/main" id="{823DF24C-8207-950C-E02A-D3E8EA13BE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81" y="2874716"/>
            <a:ext cx="3042168" cy="1969179"/>
          </a:xfrm>
          <a:prstGeom prst="rect">
            <a:avLst/>
          </a:prstGeom>
        </p:spPr>
      </p:pic>
      <p:pic>
        <p:nvPicPr>
          <p:cNvPr id="17" name="Picture 16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CD98A2A-E440-FA2D-511C-19792625C9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89" y="5003110"/>
            <a:ext cx="3523793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B0D82-44D1-EB6F-F5D9-3389AFE2E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CA9A1DFF-7B2A-1A01-47BF-D000054CF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47" y="865410"/>
            <a:ext cx="3926164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725A2-C60D-6326-5148-81049A493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1C6B3133-18C0-89DA-820F-95A9C806D729}"/>
              </a:ext>
            </a:extLst>
          </p:cNvPr>
          <p:cNvSpPr/>
          <p:nvPr userDrawn="1"/>
        </p:nvSpPr>
        <p:spPr>
          <a:xfrm>
            <a:off x="547396" y="6239068"/>
            <a:ext cx="360784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4DC423D2-4DBB-BC61-C694-F05FC93F4154}"/>
              </a:ext>
            </a:extLst>
          </p:cNvPr>
          <p:cNvSpPr/>
          <p:nvPr userDrawn="1"/>
        </p:nvSpPr>
        <p:spPr>
          <a:xfrm>
            <a:off x="989045" y="6239068"/>
            <a:ext cx="360784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407388D8-4106-BFF4-D8DC-28ED8B432A3B}"/>
              </a:ext>
            </a:extLst>
          </p:cNvPr>
          <p:cNvSpPr/>
          <p:nvPr userDrawn="1"/>
        </p:nvSpPr>
        <p:spPr>
          <a:xfrm>
            <a:off x="1455575" y="6239068"/>
            <a:ext cx="727787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897E68D8-BB5F-CC5F-C4FF-6536F9B3C2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53" y="613690"/>
            <a:ext cx="3822523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BA673-84DC-1BAD-2305-90074293F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931D2-D16E-CFF5-DB70-E92E118E1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252" y="613690"/>
            <a:ext cx="3822523" cy="52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5036F-DC4A-FEFE-2E82-7C3530C6A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6FEEA-04E7-1631-99CC-41299DA25E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252" y="613690"/>
            <a:ext cx="3822523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65928-803E-D181-D2F6-03E4872A4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3EB80-1E8B-E649-2D00-95E27A63C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252" y="613690"/>
            <a:ext cx="3822523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65928-803E-D181-D2F6-03E4872A4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3EB80-1E8B-E649-2D00-95E27A63C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252" y="764222"/>
            <a:ext cx="3822523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7C497-01DF-6EE8-783F-41AD5CD74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9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BF85C-E68E-FEB9-26E0-FE001777F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08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8DF61-3BE5-048F-C802-28064D565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80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9E012-A847-39A2-7CBD-94829FE5F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3C6EACD-C614-D27F-F4B0-808A384DA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93" y="4003460"/>
            <a:ext cx="2505673" cy="591363"/>
          </a:xfrm>
          <a:prstGeom prst="rect">
            <a:avLst/>
          </a:prstGeom>
        </p:spPr>
      </p:pic>
      <p:pic>
        <p:nvPicPr>
          <p:cNvPr id="5" name="C" descr="A close-up of a sign&#10;&#10;Description automatically generated">
            <a:extLst>
              <a:ext uri="{FF2B5EF4-FFF2-40B4-BE49-F238E27FC236}">
                <a16:creationId xmlns:a16="http://schemas.microsoft.com/office/drawing/2014/main" id="{F5328770-A757-28F1-A473-AA8C193A5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72" y="4003460"/>
            <a:ext cx="2639797" cy="591363"/>
          </a:xfrm>
          <a:prstGeom prst="rect">
            <a:avLst/>
          </a:prstGeom>
        </p:spPr>
      </p:pic>
      <p:pic>
        <p:nvPicPr>
          <p:cNvPr id="7" name="D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E3A4DD8-0689-426D-8306-A1BF6A7A1A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12" y="4003460"/>
            <a:ext cx="2639797" cy="591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AD202-DABC-96EE-49C9-81D9448107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" y="5285855"/>
            <a:ext cx="8608298" cy="615749"/>
          </a:xfrm>
          <a:prstGeom prst="rect">
            <a:avLst/>
          </a:prstGeom>
        </p:spPr>
      </p:pic>
      <p:pic>
        <p:nvPicPr>
          <p:cNvPr id="11" name="A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63A70-3043-A9D5-31F3-9401666C10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" y="4003460"/>
            <a:ext cx="250567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C0A79-2B7A-87FA-8382-3C1E771C1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">
            <a:extLst>
              <a:ext uri="{FF2B5EF4-FFF2-40B4-BE49-F238E27FC236}">
                <a16:creationId xmlns:a16="http://schemas.microsoft.com/office/drawing/2014/main" id="{7544C9E5-0C14-7EAA-26B6-2E03382EAE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500" y="3669120"/>
            <a:ext cx="2397489" cy="1262419"/>
          </a:xfrm>
          <a:prstGeom prst="rect">
            <a:avLst/>
          </a:prstGeom>
        </p:spPr>
      </p:pic>
      <p:pic>
        <p:nvPicPr>
          <p:cNvPr id="7" name="C">
            <a:extLst>
              <a:ext uri="{FF2B5EF4-FFF2-40B4-BE49-F238E27FC236}">
                <a16:creationId xmlns:a16="http://schemas.microsoft.com/office/drawing/2014/main" id="{905B1430-2959-040A-1EE5-532B4CB2D4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6146" y="3717877"/>
            <a:ext cx="2289442" cy="1164906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id="{7FCB26EB-5041-A1FF-9FB8-4EA76F1FC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746" y="3779181"/>
            <a:ext cx="2373909" cy="1073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0FF0D-184A-2D31-0F92-AD499F3F47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593" y="5285855"/>
            <a:ext cx="8535140" cy="615749"/>
          </a:xfrm>
          <a:prstGeom prst="rect">
            <a:avLst/>
          </a:prstGeom>
        </p:spPr>
      </p:pic>
      <p:pic>
        <p:nvPicPr>
          <p:cNvPr id="13" name="A">
            <a:extLst>
              <a:ext uri="{FF2B5EF4-FFF2-40B4-BE49-F238E27FC236}">
                <a16:creationId xmlns:a16="http://schemas.microsoft.com/office/drawing/2014/main" id="{53D8B575-739E-9E1A-254A-FBCE0FBCEE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19" y="3669120"/>
            <a:ext cx="2043124" cy="12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EC25B-7C3E-3B9A-8DC5-8F3929E25B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int button">
            <a:extLst>
              <a:ext uri="{FF2B5EF4-FFF2-40B4-BE49-F238E27FC236}">
                <a16:creationId xmlns:a16="http://schemas.microsoft.com/office/drawing/2014/main" id="{6B2D4085-CA92-7445-752A-FFEF94CD9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447" y="3572906"/>
            <a:ext cx="2133785" cy="858282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53E8E7-AFB5-1ACC-7DA1-E0FCCB875D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46" y="4574342"/>
            <a:ext cx="2133785" cy="1036410"/>
          </a:xfrm>
          <a:prstGeom prst="rect">
            <a:avLst/>
          </a:prstGeom>
        </p:spPr>
      </p:pic>
      <p:pic>
        <p:nvPicPr>
          <p:cNvPr id="7" name="Answer button">
            <a:extLst>
              <a:ext uri="{FF2B5EF4-FFF2-40B4-BE49-F238E27FC236}">
                <a16:creationId xmlns:a16="http://schemas.microsoft.com/office/drawing/2014/main" id="{6C4D24D1-52C6-2925-2CFE-4AB62BFE76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372" y="3796500"/>
            <a:ext cx="1819178" cy="460778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1B94F40-2458-8B12-D9CF-3D2DDE7B88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89" y="3767160"/>
            <a:ext cx="448704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C1AD0-592F-AAA0-054C-13DA25A29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nswer button">
            <a:extLst>
              <a:ext uri="{FF2B5EF4-FFF2-40B4-BE49-F238E27FC236}">
                <a16:creationId xmlns:a16="http://schemas.microsoft.com/office/drawing/2014/main" id="{52B3D1C1-3BBD-03E6-5382-A59218794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16" y="3615878"/>
            <a:ext cx="1840842" cy="466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5EDCF-77C6-2A5E-C568-A580BCEE2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5391" y="3586538"/>
            <a:ext cx="4487045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24E8C-2ACF-F845-1C84-466130F976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BDB07995-5C89-FDE9-83DE-6F856E966488}"/>
              </a:ext>
            </a:extLst>
          </p:cNvPr>
          <p:cNvSpPr/>
          <p:nvPr userDrawn="1"/>
        </p:nvSpPr>
        <p:spPr>
          <a:xfrm>
            <a:off x="547396" y="6239068"/>
            <a:ext cx="360784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B">
            <a:extLst>
              <a:ext uri="{FF2B5EF4-FFF2-40B4-BE49-F238E27FC236}">
                <a16:creationId xmlns:a16="http://schemas.microsoft.com/office/drawing/2014/main" id="{37C48169-817C-7A4B-97A6-A72110515F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939" y="3810384"/>
            <a:ext cx="3419460" cy="1174919"/>
          </a:xfrm>
          <a:prstGeom prst="rect">
            <a:avLst/>
          </a:prstGeom>
        </p:spPr>
      </p:pic>
      <p:pic>
        <p:nvPicPr>
          <p:cNvPr id="4" name="C">
            <a:extLst>
              <a:ext uri="{FF2B5EF4-FFF2-40B4-BE49-F238E27FC236}">
                <a16:creationId xmlns:a16="http://schemas.microsoft.com/office/drawing/2014/main" id="{3946C08B-53D7-5799-84D8-3FBFB26382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1981" y="3901059"/>
            <a:ext cx="3265357" cy="916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9BD02-7E4E-D3D0-19B7-227007B7BF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0"/>
          <a:stretch/>
        </p:blipFill>
        <p:spPr>
          <a:xfrm>
            <a:off x="575593" y="5390289"/>
            <a:ext cx="9315540" cy="523744"/>
          </a:xfrm>
          <a:prstGeom prst="rect">
            <a:avLst/>
          </a:prstGeom>
        </p:spPr>
      </p:pic>
      <p:pic>
        <p:nvPicPr>
          <p:cNvPr id="6" name="A">
            <a:extLst>
              <a:ext uri="{FF2B5EF4-FFF2-40B4-BE49-F238E27FC236}">
                <a16:creationId xmlns:a16="http://schemas.microsoft.com/office/drawing/2014/main" id="{5039E4A7-4F82-C8FB-FCC8-B860F1C79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18" y="3889670"/>
            <a:ext cx="2914042" cy="9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349EA-D836-1360-6265-58B43F591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9AA6A2-59EE-F349-C3D4-CF289ACBA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14C7D-F6AE-73D7-4141-F60E79CC79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F52D-892F-45D7-6D9B-0FBC28B02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A82F6-5A85-2FB2-DD0E-210B50BD49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110" y="2485635"/>
            <a:ext cx="4785775" cy="975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D9E9E-5280-B48E-E8AA-C9B0EAA059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555" y="3622697"/>
            <a:ext cx="4785775" cy="762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7690E-9DB9-ECF1-6E63-AC714E21F1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110" y="1323488"/>
            <a:ext cx="4785775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D85AAE-25F7-6487-67C0-CD9E2E401E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110" y="4546380"/>
            <a:ext cx="478577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9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C8B45-0E96-6838-78F2-5C5915070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5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9ABC2-BC18-F970-8820-BD27F9EF6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FBBFC50-C8AC-F28E-18EE-6A76FB7D6608}"/>
              </a:ext>
            </a:extLst>
          </p:cNvPr>
          <p:cNvSpPr/>
          <p:nvPr userDrawn="1"/>
        </p:nvSpPr>
        <p:spPr>
          <a:xfrm>
            <a:off x="1647825" y="4381501"/>
            <a:ext cx="1295399" cy="1276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A60FEAC4-3E41-5AAE-3F29-ECF4C18ADC6C}"/>
              </a:ext>
            </a:extLst>
          </p:cNvPr>
          <p:cNvSpPr/>
          <p:nvPr userDrawn="1"/>
        </p:nvSpPr>
        <p:spPr>
          <a:xfrm>
            <a:off x="4219575" y="4381501"/>
            <a:ext cx="1295399" cy="1276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C7A47634-CF37-6002-14B5-7FEADCA51873}"/>
              </a:ext>
            </a:extLst>
          </p:cNvPr>
          <p:cNvSpPr/>
          <p:nvPr userDrawn="1"/>
        </p:nvSpPr>
        <p:spPr>
          <a:xfrm>
            <a:off x="6734175" y="4381501"/>
            <a:ext cx="1295399" cy="1276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A6556FCE-69FE-C0F4-7C4F-335CFB182663}"/>
              </a:ext>
            </a:extLst>
          </p:cNvPr>
          <p:cNvSpPr/>
          <p:nvPr userDrawn="1"/>
        </p:nvSpPr>
        <p:spPr>
          <a:xfrm>
            <a:off x="9267825" y="4381501"/>
            <a:ext cx="1295399" cy="1276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67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68E7C-1558-E7AF-9F75-4D96624D3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55AA3593-0DFB-ADE8-91B8-D78E6F5A450A}"/>
              </a:ext>
            </a:extLst>
          </p:cNvPr>
          <p:cNvSpPr/>
          <p:nvPr userDrawn="1"/>
        </p:nvSpPr>
        <p:spPr>
          <a:xfrm>
            <a:off x="476251" y="5922408"/>
            <a:ext cx="723900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button" descr="A blue sign with black letters&#10;&#10;Description automatically generated">
            <a:extLst>
              <a:ext uri="{FF2B5EF4-FFF2-40B4-BE49-F238E27FC236}">
                <a16:creationId xmlns:a16="http://schemas.microsoft.com/office/drawing/2014/main" id="{376AC224-AAD4-1071-9518-79008EA60E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25197"/>
            <a:ext cx="2121592" cy="34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A6ABD-64DA-881E-EA70-1F96099166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5103" y="5010150"/>
            <a:ext cx="4871852" cy="10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90614-CECE-B6E5-DCBA-8886327540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463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42A669A9-7DDD-BBAD-BA86-B70AF144150D}"/>
              </a:ext>
            </a:extLst>
          </p:cNvPr>
          <p:cNvSpPr/>
          <p:nvPr userDrawn="1"/>
        </p:nvSpPr>
        <p:spPr>
          <a:xfrm>
            <a:off x="476251" y="6239068"/>
            <a:ext cx="723900" cy="3359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button" descr="A blue sign with black letters&#10;&#10;Description automatically generated">
            <a:extLst>
              <a:ext uri="{FF2B5EF4-FFF2-40B4-BE49-F238E27FC236}">
                <a16:creationId xmlns:a16="http://schemas.microsoft.com/office/drawing/2014/main" id="{DE576CF8-C21B-D101-7740-EF45962CBF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25197"/>
            <a:ext cx="2121592" cy="34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F771C-6DB8-83DB-37E6-8834444054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241" y="5017107"/>
            <a:ext cx="618797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08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78" r:id="rId19"/>
    <p:sldLayoutId id="2147483668" r:id="rId20"/>
    <p:sldLayoutId id="2147483669" r:id="rId21"/>
    <p:sldLayoutId id="2147483670" r:id="rId22"/>
    <p:sldLayoutId id="2147483671" r:id="rId23"/>
    <p:sldLayoutId id="2147483674" r:id="rId24"/>
    <p:sldLayoutId id="2147483675" r:id="rId25"/>
    <p:sldLayoutId id="2147483672" r:id="rId26"/>
    <p:sldLayoutId id="214748367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9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08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0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13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76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7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01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6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23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47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A90E34-77C9-A0FC-0BF1-1877BAC37CE3}"/>
              </a:ext>
            </a:extLst>
          </p:cNvPr>
          <p:cNvSpPr txBox="1"/>
          <p:nvPr/>
        </p:nvSpPr>
        <p:spPr>
          <a:xfrm>
            <a:off x="387221" y="1815776"/>
            <a:ext cx="4707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Samsung Sharp Sans" pitchFamily="2" charset="0"/>
                <a:ea typeface="Samsung Sharp Sans" pitchFamily="2" charset="0"/>
                <a:cs typeface="Samsung Sharp Sans" pitchFamily="2" charset="0"/>
              </a:rPr>
              <a:t>Today we will: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B0BC1-D778-1FC8-CAA4-7C03A90B7DB4}"/>
              </a:ext>
            </a:extLst>
          </p:cNvPr>
          <p:cNvSpPr txBox="1"/>
          <p:nvPr/>
        </p:nvSpPr>
        <p:spPr>
          <a:xfrm>
            <a:off x="387222" y="3272105"/>
            <a:ext cx="3848876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l" rtl="0">
              <a:spcAft>
                <a:spcPts val="1800"/>
              </a:spcAft>
              <a:buClr>
                <a:srgbClr val="00B3E3"/>
              </a:buClr>
              <a:buFont typeface="Wingdings" panose="05000000000000000000" pitchFamily="2" charset="2"/>
              <a:buChar char="§"/>
            </a:pPr>
            <a:r>
              <a:rPr lang="en-GB" sz="3200" b="1" baseline="30000" dirty="0">
                <a:solidFill>
                  <a:schemeClr val="bg1"/>
                </a:solidFill>
                <a:latin typeface="Samsung Sharp Sans Medium" pitchFamily="2" charset="0"/>
              </a:rPr>
              <a:t>I</a:t>
            </a:r>
            <a:r>
              <a:rPr lang="en-GB" sz="3200" b="1" i="0" u="none" strike="noStrike" baseline="30000" dirty="0">
                <a:solidFill>
                  <a:schemeClr val="bg1"/>
                </a:solidFill>
                <a:latin typeface="Samsung Sharp Sans Medium" pitchFamily="2" charset="0"/>
              </a:rPr>
              <a:t>dentify the benefits and challenges of AI.​</a:t>
            </a:r>
            <a:endParaRPr lang="en-GB" sz="3200" b="1" baseline="30000" dirty="0">
              <a:solidFill>
                <a:schemeClr val="bg1"/>
              </a:solidFill>
              <a:latin typeface="Samsung Sharp Sans Medium" pitchFamily="2" charset="0"/>
            </a:endParaRPr>
          </a:p>
          <a:p>
            <a:pPr marL="342900" marR="0" indent="-342900" algn="l" rtl="0">
              <a:spcAft>
                <a:spcPts val="1800"/>
              </a:spcAft>
              <a:buClr>
                <a:srgbClr val="00B3E3"/>
              </a:buClr>
              <a:buFont typeface="Wingdings" panose="05000000000000000000" pitchFamily="2" charset="2"/>
              <a:buChar char="§"/>
            </a:pPr>
            <a:r>
              <a:rPr lang="en-GB" sz="3200" b="1" i="0" u="none" strike="noStrike" baseline="30000" dirty="0">
                <a:solidFill>
                  <a:schemeClr val="bg1"/>
                </a:solidFill>
                <a:latin typeface="Samsung Sharp Sans Medium" pitchFamily="2" charset="0"/>
              </a:rPr>
              <a:t>Explore how we can use AI responsibly in our daily lives.​</a:t>
            </a:r>
          </a:p>
        </p:txBody>
      </p:sp>
    </p:spTree>
    <p:extLst>
      <p:ext uri="{BB962C8B-B14F-4D97-AF65-F5344CB8AC3E}">
        <p14:creationId xmlns:p14="http://schemas.microsoft.com/office/powerpoint/2010/main" val="4194024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4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2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740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19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03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86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37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4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54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16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9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4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2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1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0a340b5-9128-471d-b114-f8f96caf80f9">
      <Terms xmlns="http://schemas.microsoft.com/office/infopath/2007/PartnerControls"/>
    </lcf76f155ced4ddcb4097134ff3c332f>
    <TaxCatchAll xmlns="edbf9ae9-a3a5-4699-873b-f249c545ee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7F210DF78954186BB6DDFB03D849D" ma:contentTypeVersion="18" ma:contentTypeDescription="Create a new document." ma:contentTypeScope="" ma:versionID="9e8cf8c4b11622a1bb708d0ebe54a8d7">
  <xsd:schema xmlns:xsd="http://www.w3.org/2001/XMLSchema" xmlns:xs="http://www.w3.org/2001/XMLSchema" xmlns:p="http://schemas.microsoft.com/office/2006/metadata/properties" xmlns:ns2="90a340b5-9128-471d-b114-f8f96caf80f9" xmlns:ns3="edbf9ae9-a3a5-4699-873b-f249c545eead" targetNamespace="http://schemas.microsoft.com/office/2006/metadata/properties" ma:root="true" ma:fieldsID="8f142d96153015d8cef2759934ad1c5d" ns2:_="" ns3:_="">
    <xsd:import namespace="90a340b5-9128-471d-b114-f8f96caf80f9"/>
    <xsd:import namespace="edbf9ae9-a3a5-4699-873b-f249c545e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40b5-9128-471d-b114-f8f96caf80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0556e47-7c18-40c1-a6fe-8d4749c3e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f9ae9-a3a5-4699-873b-f249c545eea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4c44d78-387a-4579-9c4f-cc5434528c05}" ma:internalName="TaxCatchAll" ma:showField="CatchAllData" ma:web="edbf9ae9-a3a5-4699-873b-f249c545ee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A21B37-1729-4E59-8DBA-C9EC3BA418B3}">
  <ds:schemaRefs>
    <ds:schemaRef ds:uri="http://schemas.microsoft.com/office/2006/metadata/properties"/>
    <ds:schemaRef ds:uri="http://schemas.microsoft.com/office/infopath/2007/PartnerControls"/>
    <ds:schemaRef ds:uri="90a340b5-9128-471d-b114-f8f96caf80f9"/>
    <ds:schemaRef ds:uri="edbf9ae9-a3a5-4699-873b-f249c545eead"/>
  </ds:schemaRefs>
</ds:datastoreItem>
</file>

<file path=customXml/itemProps2.xml><?xml version="1.0" encoding="utf-8"?>
<ds:datastoreItem xmlns:ds="http://schemas.openxmlformats.org/officeDocument/2006/customXml" ds:itemID="{95A58ED8-7931-44CE-9BCC-D7EC537F12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BF6803-3BF2-4A19-A28C-05A5F510C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a340b5-9128-471d-b114-f8f96caf80f9"/>
    <ds:schemaRef ds:uri="edbf9ae9-a3a5-4699-873b-f249c545e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26</Words>
  <Application>Microsoft Office PowerPoint</Application>
  <PresentationFormat>Widescreen</PresentationFormat>
  <Paragraphs>3</Paragraphs>
  <Slides>27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Samsung Sharp Sans</vt:lpstr>
      <vt:lpstr>Samsung Sharp Sans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Walker</dc:creator>
  <cp:lastModifiedBy>Rachael Adair</cp:lastModifiedBy>
  <cp:revision>13</cp:revision>
  <dcterms:created xsi:type="dcterms:W3CDTF">2025-01-23T14:52:03Z</dcterms:created>
  <dcterms:modified xsi:type="dcterms:W3CDTF">2025-02-07T13:37:15Z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0x010100D157F210DF78954186BB6DDFB03D849D</vt:lpwstr>
  </property>
  <property fmtid="{D5CDD505-2E9C-101B-9397-08002B2CF9AE}" pid="3" name="MediaServiceImageTags">
    <vt:lpwstr/>
  </property>
</Properties>
</file>