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5" r:id="rId3"/>
    <p:sldId id="257" r:id="rId4"/>
    <p:sldId id="277" r:id="rId5"/>
    <p:sldId id="270" r:id="rId6"/>
    <p:sldId id="258" r:id="rId7"/>
    <p:sldId id="260" r:id="rId8"/>
    <p:sldId id="290" r:id="rId9"/>
    <p:sldId id="261" r:id="rId10"/>
    <p:sldId id="279" r:id="rId11"/>
    <p:sldId id="272" r:id="rId12"/>
    <p:sldId id="280" r:id="rId13"/>
    <p:sldId id="273" r:id="rId14"/>
    <p:sldId id="281" r:id="rId15"/>
    <p:sldId id="274" r:id="rId16"/>
    <p:sldId id="282" r:id="rId17"/>
    <p:sldId id="275" r:id="rId18"/>
    <p:sldId id="283" r:id="rId19"/>
    <p:sldId id="276" r:id="rId20"/>
    <p:sldId id="284" r:id="rId21"/>
    <p:sldId id="278" r:id="rId22"/>
    <p:sldId id="269" r:id="rId23"/>
    <p:sldId id="267" r:id="rId24"/>
    <p:sldId id="288" r:id="rId25"/>
    <p:sldId id="289" r:id="rId26"/>
    <p:sldId id="291" r:id="rId27"/>
    <p:sldId id="292" r:id="rId28"/>
    <p:sldId id="293" r:id="rId29"/>
    <p:sldId id="294" r:id="rId30"/>
    <p:sldId id="295" r:id="rId31"/>
    <p:sldId id="2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 Luton" initials="FL" lastIdx="19" clrIdx="0">
    <p:extLst>
      <p:ext uri="{19B8F6BF-5375-455C-9EA6-DF929625EA0E}">
        <p15:presenceInfo xmlns:p15="http://schemas.microsoft.com/office/powerpoint/2012/main" userId="e74b20bec5b6de3f" providerId="Windows Live"/>
      </p:ext>
    </p:extLst>
  </p:cmAuthor>
  <p:cmAuthor id="2" name="Natalie Heffner" initials="NH" lastIdx="12" clrIdx="1">
    <p:extLst>
      <p:ext uri="{19B8F6BF-5375-455C-9EA6-DF929625EA0E}">
        <p15:presenceInfo xmlns:p15="http://schemas.microsoft.com/office/powerpoint/2012/main" userId="S::Natalie.Heffner@wearefutures.com::64eb262f-e297-4103-80a3-26c96240ca2e" providerId="AD"/>
      </p:ext>
    </p:extLst>
  </p:cmAuthor>
  <p:cmAuthor id="3" name="Gemma Quickfall" initials="GQ" lastIdx="4" clrIdx="2">
    <p:extLst>
      <p:ext uri="{19B8F6BF-5375-455C-9EA6-DF929625EA0E}">
        <p15:presenceInfo xmlns:p15="http://schemas.microsoft.com/office/powerpoint/2012/main" userId="S::gemma.quickfall@wearefutures.com::3b7c315b-640a-4151-bbe9-7f47f03cb37c" providerId="AD"/>
      </p:ext>
    </p:extLst>
  </p:cmAuthor>
  <p:cmAuthor id="4" name="Shivam Popat" initials="SP" lastIdx="10" clrIdx="3">
    <p:extLst>
      <p:ext uri="{19B8F6BF-5375-455C-9EA6-DF929625EA0E}">
        <p15:presenceInfo xmlns:p15="http://schemas.microsoft.com/office/powerpoint/2012/main" userId="Shivam Popa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757" autoAdjust="0"/>
    <p:restoredTop sz="94418" autoAdjust="0"/>
  </p:normalViewPr>
  <p:slideViewPr>
    <p:cSldViewPr snapToGrid="0">
      <p:cViewPr varScale="1">
        <p:scale>
          <a:sx n="69" d="100"/>
          <a:sy n="69" d="100"/>
        </p:scale>
        <p:origin x="232" y="9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E170E-0C89-428B-B755-5C3C56F7D08C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5859A-AE21-445E-9C2C-2D86B704F9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8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1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20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884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02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90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81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65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524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359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5859A-AE21-445E-9C2C-2D86B704F98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216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695BDC-CF52-B143-B50B-5AEABC34D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BDCECD-0C3F-E24D-ADCC-2C9981A309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9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1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2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3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41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51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569A70-0E2B-434C-9CD0-EB4E77C6C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71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8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6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85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62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21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15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4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49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67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7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6C7AE5-6E7A-734F-864E-4AB2039CF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43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53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F833EA-E41B-3945-9603-5B8744DAB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65130B-5CAB-6848-8C49-42CE8E911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3C0F98-C4E8-0D47-B665-F2AC821C84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8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91E0AC-A397-9947-A2A1-4152D914A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3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8EFD2D-AB62-D04A-8E9C-20FE62A011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66A4A-3008-AB41-9EF5-203A89AD7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81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26B9520-DD36-CA47-A987-1FF57DA25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82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1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0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532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3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93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34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885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94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746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971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711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36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50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3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54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25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878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01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53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65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77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964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46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33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960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611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9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60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49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99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29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314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1901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11</Words>
  <Application>Microsoft Macintosh PowerPoint</Application>
  <PresentationFormat>Widescreen</PresentationFormat>
  <Paragraphs>11</Paragraphs>
  <Slides>31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 Luton</dc:creator>
  <cp:lastModifiedBy>Anne Heasell</cp:lastModifiedBy>
  <cp:revision>69</cp:revision>
  <dcterms:created xsi:type="dcterms:W3CDTF">2021-07-13T09:30:19Z</dcterms:created>
  <dcterms:modified xsi:type="dcterms:W3CDTF">2021-08-16T10:25:29Z</dcterms:modified>
</cp:coreProperties>
</file>