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Haworth" initials="AH" lastIdx="6" clrIdx="0">
    <p:extLst>
      <p:ext uri="{19B8F6BF-5375-455C-9EA6-DF929625EA0E}">
        <p15:presenceInfo xmlns:p15="http://schemas.microsoft.com/office/powerpoint/2012/main" userId="S::alex.haworth@wearefutures.com::0d60a2ff-f251-4c07-95d7-0aae2a9a6a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5921"/>
  </p:normalViewPr>
  <p:slideViewPr>
    <p:cSldViewPr snapToGrid="0" snapToObjects="1">
      <p:cViewPr varScale="1">
        <p:scale>
          <a:sx n="110" d="100"/>
          <a:sy n="110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A35C-6FAE-5840-936F-85E205D3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9498C-76EB-4642-A1FC-FDE633BCF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64006-F814-C84C-ACED-52ED20F6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AC90D-534B-744C-8B63-F458CD5A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C5B5F-BB81-7045-AB54-CBC61AE4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31A7-5401-A74A-BB7E-91D2CCAA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CF774-17F3-6F4B-87CB-68CB09AD4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3B2D9-6EEC-F646-9A91-4E946B87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E2D5D-849E-1140-9B55-2DBFC574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48BD-182B-6D44-BC39-96EE5251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D8BCB-7088-0A4A-A280-A330EDE07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2722D-DA76-D74E-A682-57649A449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D5AC6-94A3-A34C-8B46-D752762C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7D823-9028-D641-8B4E-0D81EF02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C68C-9BEF-6A4E-836D-25116804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FAD5-4040-4F44-8450-84AFA3B9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A224-E51D-574E-92F3-78ACBAB9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E289-4BF3-2441-A2FA-63C2130C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EFC93-A33A-5E4E-B0FF-55C03BED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8721E-7A0A-0D43-86B4-0326DE7B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CAB7-8E5B-9B47-A59C-C60384E0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2883-1A88-AB42-9259-37D323250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88F2D-C32F-F74F-95C2-EFCC5D3B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E156-D199-6148-9BDD-4299E6A0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7E4C-633A-454D-B858-5B454BF9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785A-8A67-4B47-8D57-1804E9F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6677-FC15-AF43-A35B-3EDC6CBF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49F8D-08F8-164E-8CA5-0F12067BB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2C27F-3EDB-F942-9120-7C98A1C2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FDB31-E8E1-2D4C-BFC7-FFC0E8FF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AC88E-EE73-714F-9BD0-7C617E3F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BA2-A519-F249-8B1E-B3CE1CF7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8ED9E-838A-C14E-A81E-AE6C7B0C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FFE51-D884-B94F-BDBE-D42F28E8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A25AC-CFAE-534F-8618-8E5C861C2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C0095-05BB-8A49-8E91-99D51BB8B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640F8-C214-C54C-BF80-B7FFC471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86487-E75F-444F-AED7-ABFEA59E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5A7FE-0798-7445-A941-BB28A844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9E1A-5489-5A45-A1C0-F6168F99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89E93-3739-324E-818C-B8736636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81A6-7CDB-3E40-B913-E637E695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AA0EB-F959-A746-AD3F-EC9F894A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A2E19-ED82-6E4F-8337-B974DE9B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95BD4-8509-BB45-8A18-3C2CC3D7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4ED2-BC22-A14C-A691-A054EDBA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9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02E7-E929-BC4B-9681-99AE5A9B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3363-B985-DD47-B844-F81F50E9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201B0-01DA-404B-A2E5-CBFD5797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AA4FE-78D4-3E45-8DE9-751E6AFF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F41EE-A665-4640-97BC-0423F5F9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B005E-3DB9-F141-B5B1-2CF4C95A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8132-9B28-3140-84C7-B0AE1B7B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DC7D3-0A2B-9D46-A86E-2AE0364DE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6D6AC-6EA9-B243-A9DD-8E69B2D7E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F8A1-F68A-4A43-B27E-0AA45D25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D45C0-B036-3A43-A2F8-75ABAF3D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98F5-17E2-CC4E-9E82-994B7EDC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788A4-FF93-8B4C-8798-C0744A4B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1219B-24F9-9546-9331-906D522F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8FC1-265C-FA44-8341-C9233086F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6D05-289F-DC4D-9017-2EB911B82B23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1074F-81E0-9745-948F-9F4BF32CD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1657-0712-C049-8298-AC5831655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7899-9251-7F4A-8BEC-ADD716A9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potnoodle.com/?utm_source=wearefutures&amp;utm_medium=Referr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.potnoodle.com/?utm_source=wearefutures&amp;utm_medium=Referr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E32AB-3DE1-4C40-BFDA-F3E2B399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17FF6-9D8B-C348-9665-A072979C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40E28-A19E-F941-B1F0-8D3B940A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4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3C685-22E0-C041-BB75-37BA47F2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33" y="2657"/>
            <a:ext cx="12171734" cy="6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9D4F4-0860-EC47-8A40-78BF770B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0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EB1B3E04-4997-3B4D-B7E1-165BC943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" y="0"/>
            <a:ext cx="1217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7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20E23-ECE2-6546-8CD4-6BD42234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33" y="2657"/>
            <a:ext cx="12171734" cy="6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2535E-486D-ED47-A896-E3B69CF6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9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F887394-008F-1849-ACA2-BA56EA8F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" y="0"/>
            <a:ext cx="12171734" cy="6858000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B9DAE6E-879E-1546-B1A3-E288E880B6CF}"/>
              </a:ext>
            </a:extLst>
          </p:cNvPr>
          <p:cNvSpPr/>
          <p:nvPr/>
        </p:nvSpPr>
        <p:spPr>
          <a:xfrm>
            <a:off x="4479403" y="2141316"/>
            <a:ext cx="3067291" cy="34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B5B77-5F14-5B43-8660-808A6E7C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5" y="0"/>
            <a:ext cx="12181170" cy="6857999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4E62912-95AC-584B-9212-6D06369B0C0F}"/>
              </a:ext>
            </a:extLst>
          </p:cNvPr>
          <p:cNvSpPr/>
          <p:nvPr/>
        </p:nvSpPr>
        <p:spPr>
          <a:xfrm>
            <a:off x="416689" y="5428526"/>
            <a:ext cx="3067291" cy="34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4A512-87E5-3B4E-8D2E-E08056B2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Bennie Bassett</dc:creator>
  <cp:lastModifiedBy>Alex Haworth</cp:lastModifiedBy>
  <cp:revision>12</cp:revision>
  <dcterms:created xsi:type="dcterms:W3CDTF">2021-02-19T18:19:58Z</dcterms:created>
  <dcterms:modified xsi:type="dcterms:W3CDTF">2021-04-26T12:53:28Z</dcterms:modified>
</cp:coreProperties>
</file>